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74"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embeddedFontLst>
    <p:embeddedFont>
      <p:font typeface="Century Gothic" panose="020B0502020202020204" pitchFamily="34" charset="0"/>
      <p:regular r:id="rId22"/>
      <p:bold r:id="rId23"/>
      <p:italic r:id="rId24"/>
      <p:boldItalic r:id="rId25"/>
    </p:embeddedFont>
    <p:embeddedFont>
      <p:font typeface="Quattrocento Sans" panose="020B0502050000020003" pitchFamily="34" charset="0"/>
      <p:regular r:id="rId26"/>
      <p:bold r:id="rId27"/>
      <p:italic r:id="rId28"/>
      <p:boldItalic r:id="rId29"/>
    </p:embeddedFont>
    <p:embeddedFont>
      <p:font typeface="Verdana" panose="020B060403050404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40">
          <p15:clr>
            <a:srgbClr val="747775"/>
          </p15:clr>
        </p15:guide>
        <p15:guide id="2" orient="horz" pos="55">
          <p15:clr>
            <a:srgbClr val="747775"/>
          </p15:clr>
        </p15:guide>
        <p15:guide id="3" orient="horz" pos="151">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huzsmi6OfXTOJzBtQ14A4aZvtG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5A5336B-CB91-42CC-9B64-EACFF57901A5}">
  <a:tblStyle styleId="{35A5336B-CB91-42CC-9B64-EACFF57901A5}"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36"/>
      </p:cViewPr>
      <p:guideLst>
        <p:guide orient="horz" pos="340"/>
        <p:guide orient="horz" pos="55"/>
        <p:guide orient="horz" pos="15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21" Type="http://schemas.openxmlformats.org/officeDocument/2006/relationships/notesMaster" Target="notesMasters/notesMaster1.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422" name="Google Shape;42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2727eee40f7_10_2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528" name="Google Shape;528;g2727eee40f7_1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2727eee40f7_10_18: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535" name="Google Shape;535;g2727eee40f7_1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2727eee40f7_10_3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541" name="Google Shape;541;g2727eee40f7_1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g272a30399d7_0_3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548" name="Google Shape;548;g272a30399d7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555" name="Google Shape;55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g272a30399d7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562" name="Google Shape;562;g272a30399d7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727eee40f7_10_22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569" name="Google Shape;569;g2727eee40f7_10_2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576" name="Google Shape;57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2727eee40f7_10_229: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583" name="Google Shape;583;g2727eee40f7_10_2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0" name="Google Shape;43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479" name="Google Shape;47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g272a30399d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486" name="Google Shape;486;g272a30399d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727eee40f7_10_1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493" name="Google Shape;493;g2727eee40f7_1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272a30399d7_0_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500" name="Google Shape;500;g272a30399d7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g272a30399d7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507" name="Google Shape;507;g272a30399d7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p4: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514" name="Google Shape;51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272a30399d7_0_3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Calibri"/>
              <a:buNone/>
            </a:pPr>
            <a:endParaRPr/>
          </a:p>
        </p:txBody>
      </p:sp>
      <p:sp>
        <p:nvSpPr>
          <p:cNvPr id="521" name="Google Shape;521;g272a30399d7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3"/>
        <p:cNvGrpSpPr/>
        <p:nvPr/>
      </p:nvGrpSpPr>
      <p:grpSpPr>
        <a:xfrm>
          <a:off x="0" y="0"/>
          <a:ext cx="0" cy="0"/>
          <a:chOff x="0" y="0"/>
          <a:chExt cx="0" cy="0"/>
        </a:xfrm>
      </p:grpSpPr>
      <p:sp>
        <p:nvSpPr>
          <p:cNvPr id="24" name="Google Shape;24;p8"/>
          <p:cNvSpPr/>
          <p:nvPr/>
        </p:nvSpPr>
        <p:spPr>
          <a:xfrm>
            <a:off x="544287" y="3433665"/>
            <a:ext cx="11103300" cy="2993700"/>
          </a:xfrm>
          <a:prstGeom prst="rect">
            <a:avLst/>
          </a:prstGeom>
          <a:solidFill>
            <a:srgbClr val="15AF98"/>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endParaRPr sz="1900" b="0" i="0" u="none" strike="noStrike" cap="none">
              <a:solidFill>
                <a:schemeClr val="lt1"/>
              </a:solidFill>
              <a:latin typeface="Arial"/>
              <a:ea typeface="Arial"/>
              <a:cs typeface="Arial"/>
              <a:sym typeface="Arial"/>
            </a:endParaRPr>
          </a:p>
        </p:txBody>
      </p:sp>
      <p:sp>
        <p:nvSpPr>
          <p:cNvPr id="25" name="Google Shape;25;p8"/>
          <p:cNvSpPr txBox="1">
            <a:spLocks noGrp="1"/>
          </p:cNvSpPr>
          <p:nvPr>
            <p:ph type="subTitle" idx="1"/>
          </p:nvPr>
        </p:nvSpPr>
        <p:spPr>
          <a:xfrm>
            <a:off x="1524000" y="3773995"/>
            <a:ext cx="9144000" cy="9471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100"/>
              </a:spcBef>
              <a:spcAft>
                <a:spcPts val="0"/>
              </a:spcAft>
              <a:buClr>
                <a:schemeClr val="lt1"/>
              </a:buClr>
              <a:buSzPts val="2500"/>
              <a:buFont typeface="Arial"/>
              <a:buNone/>
              <a:defRPr sz="2500" b="1" i="0" u="none" strike="noStrike" cap="none">
                <a:solidFill>
                  <a:schemeClr val="lt1"/>
                </a:solidFill>
                <a:latin typeface="Century Gothic"/>
                <a:ea typeface="Century Gothic"/>
                <a:cs typeface="Century Gothic"/>
                <a:sym typeface="Century Gothic"/>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6" name="Google Shape;26;p8"/>
          <p:cNvSpPr txBox="1">
            <a:spLocks noGrp="1"/>
          </p:cNvSpPr>
          <p:nvPr>
            <p:ph type="title"/>
          </p:nvPr>
        </p:nvSpPr>
        <p:spPr>
          <a:xfrm>
            <a:off x="838200" y="1513841"/>
            <a:ext cx="10515600" cy="7251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entury Gothic"/>
              <a:buNone/>
              <a:defRPr sz="32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7" name="Google Shape;27;p8"/>
          <p:cNvSpPr txBox="1">
            <a:spLocks noGrp="1"/>
          </p:cNvSpPr>
          <p:nvPr>
            <p:ph type="body" idx="2"/>
          </p:nvPr>
        </p:nvSpPr>
        <p:spPr>
          <a:xfrm>
            <a:off x="2724946" y="5371331"/>
            <a:ext cx="6742500" cy="790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lt1"/>
              </a:buClr>
              <a:buSzPts val="2500"/>
              <a:buFont typeface="Arial"/>
              <a:buNone/>
              <a:defRPr sz="2500" b="1"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28" name="Google Shape;28;p8"/>
          <p:cNvSpPr txBox="1">
            <a:spLocks noGrp="1"/>
          </p:cNvSpPr>
          <p:nvPr>
            <p:ph type="body" idx="3"/>
          </p:nvPr>
        </p:nvSpPr>
        <p:spPr>
          <a:xfrm>
            <a:off x="4825531" y="2638399"/>
            <a:ext cx="2541300" cy="546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pic>
        <p:nvPicPr>
          <p:cNvPr id="29" name="Google Shape;29;p8"/>
          <p:cNvPicPr preferRelativeResize="0"/>
          <p:nvPr/>
        </p:nvPicPr>
        <p:blipFill rotWithShape="1">
          <a:blip r:embed="rId2">
            <a:alphaModFix/>
          </a:blip>
          <a:srcRect/>
          <a:stretch/>
        </p:blipFill>
        <p:spPr>
          <a:xfrm>
            <a:off x="5431161" y="296300"/>
            <a:ext cx="1329675" cy="96837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96"/>
        <p:cNvGrpSpPr/>
        <p:nvPr/>
      </p:nvGrpSpPr>
      <p:grpSpPr>
        <a:xfrm>
          <a:off x="0" y="0"/>
          <a:ext cx="0" cy="0"/>
          <a:chOff x="0" y="0"/>
          <a:chExt cx="0" cy="0"/>
        </a:xfrm>
      </p:grpSpPr>
      <p:sp>
        <p:nvSpPr>
          <p:cNvPr id="97" name="Google Shape;97;p19"/>
          <p:cNvSpPr/>
          <p:nvPr/>
        </p:nvSpPr>
        <p:spPr>
          <a:xfrm>
            <a:off x="-16933" y="-16934"/>
            <a:ext cx="3331500" cy="6898500"/>
          </a:xfrm>
          <a:prstGeom prst="rect">
            <a:avLst/>
          </a:prstGeom>
          <a:solidFill>
            <a:srgbClr val="15AF98"/>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endParaRPr sz="1900" b="0" i="0" u="none" strike="noStrike" cap="none">
              <a:solidFill>
                <a:schemeClr val="lt1"/>
              </a:solidFill>
              <a:latin typeface="Arial"/>
              <a:ea typeface="Arial"/>
              <a:cs typeface="Arial"/>
              <a:sym typeface="Arial"/>
            </a:endParaRPr>
          </a:p>
        </p:txBody>
      </p:sp>
      <p:sp>
        <p:nvSpPr>
          <p:cNvPr id="98" name="Google Shape;98;p19"/>
          <p:cNvSpPr txBox="1">
            <a:spLocks noGrp="1"/>
          </p:cNvSpPr>
          <p:nvPr>
            <p:ph type="sldNum" idx="12"/>
          </p:nvPr>
        </p:nvSpPr>
        <p:spPr>
          <a:xfrm>
            <a:off x="9138139" y="628601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9" name="Google Shape;99;p19"/>
          <p:cNvSpPr txBox="1">
            <a:spLocks noGrp="1"/>
          </p:cNvSpPr>
          <p:nvPr>
            <p:ph type="body" idx="1"/>
          </p:nvPr>
        </p:nvSpPr>
        <p:spPr>
          <a:xfrm>
            <a:off x="106752" y="1845470"/>
            <a:ext cx="3031200" cy="31671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1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00" name="Google Shape;100;p19"/>
          <p:cNvSpPr txBox="1">
            <a:spLocks noGrp="1"/>
          </p:cNvSpPr>
          <p:nvPr>
            <p:ph type="body" idx="2"/>
          </p:nvPr>
        </p:nvSpPr>
        <p:spPr>
          <a:xfrm>
            <a:off x="3880827" y="6414166"/>
            <a:ext cx="4280100" cy="2193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100"/>
              </a:spcBef>
              <a:spcAft>
                <a:spcPts val="0"/>
              </a:spcAft>
              <a:buClr>
                <a:srgbClr val="3F3F3F"/>
              </a:buClr>
              <a:buSzPts val="1100"/>
              <a:buFont typeface="Arial"/>
              <a:buNone/>
              <a:defRPr sz="11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01" name="Google Shape;101;p19"/>
          <p:cNvSpPr txBox="1">
            <a:spLocks noGrp="1"/>
          </p:cNvSpPr>
          <p:nvPr>
            <p:ph type="title"/>
          </p:nvPr>
        </p:nvSpPr>
        <p:spPr>
          <a:xfrm>
            <a:off x="3582703" y="169858"/>
            <a:ext cx="8229600" cy="39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500"/>
              <a:buFont typeface="Century Gothic"/>
              <a:buNone/>
              <a:defRPr sz="25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02" name="Google Shape;102;p19"/>
          <p:cNvSpPr txBox="1">
            <a:spLocks noGrp="1"/>
          </p:cNvSpPr>
          <p:nvPr>
            <p:ph type="body" idx="3"/>
          </p:nvPr>
        </p:nvSpPr>
        <p:spPr>
          <a:xfrm>
            <a:off x="3574003" y="598743"/>
            <a:ext cx="8229600" cy="32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900"/>
              <a:buFont typeface="Arial"/>
              <a:buNone/>
              <a:defRPr sz="19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03" name="Google Shape;103;p19"/>
          <p:cNvSpPr txBox="1">
            <a:spLocks noGrp="1"/>
          </p:cNvSpPr>
          <p:nvPr>
            <p:ph type="body" idx="4"/>
          </p:nvPr>
        </p:nvSpPr>
        <p:spPr>
          <a:xfrm>
            <a:off x="3638551" y="1842842"/>
            <a:ext cx="8193300" cy="3185700"/>
          </a:xfrm>
          <a:prstGeom prst="rect">
            <a:avLst/>
          </a:prstGeom>
          <a:noFill/>
          <a:ln>
            <a:noFill/>
          </a:ln>
        </p:spPr>
        <p:txBody>
          <a:bodyPr spcFirstLastPara="1" wrap="square" lIns="91425" tIns="45700" rIns="91425" bIns="45700" anchor="ctr" anchorCtr="0">
            <a:noAutofit/>
          </a:bodyPr>
          <a:lstStyle>
            <a:lvl1pPr marL="457200" marR="0" lvl="0" indent="-381000" algn="l" rtl="0">
              <a:lnSpc>
                <a:spcPct val="90000"/>
              </a:lnSpc>
              <a:spcBef>
                <a:spcPts val="1100"/>
              </a:spcBef>
              <a:spcAft>
                <a:spcPts val="0"/>
              </a:spcAft>
              <a:buClr>
                <a:schemeClr val="dk1"/>
              </a:buClr>
              <a:buSzPts val="2400"/>
              <a:buFont typeface="Noto Sans Symbols"/>
              <a:buChar char="▪"/>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Noto Sans Symbols"/>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Noto Sans Symbols"/>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pic>
        <p:nvPicPr>
          <p:cNvPr id="104" name="Google Shape;104;p19"/>
          <p:cNvPicPr preferRelativeResize="0"/>
          <p:nvPr/>
        </p:nvPicPr>
        <p:blipFill rotWithShape="1">
          <a:blip r:embed="rId2">
            <a:alphaModFix/>
          </a:blip>
          <a:srcRect/>
          <a:stretch/>
        </p:blipFill>
        <p:spPr>
          <a:xfrm>
            <a:off x="9729448" y="6259259"/>
            <a:ext cx="1728265" cy="402079"/>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5"/>
        <p:cNvGrpSpPr/>
        <p:nvPr/>
      </p:nvGrpSpPr>
      <p:grpSpPr>
        <a:xfrm>
          <a:off x="0" y="0"/>
          <a:ext cx="0" cy="0"/>
          <a:chOff x="0" y="0"/>
          <a:chExt cx="0" cy="0"/>
        </a:xfrm>
      </p:grpSpPr>
      <p:sp>
        <p:nvSpPr>
          <p:cNvPr id="106" name="Google Shape;106;p20"/>
          <p:cNvSpPr/>
          <p:nvPr/>
        </p:nvSpPr>
        <p:spPr>
          <a:xfrm>
            <a:off x="8864083" y="-16934"/>
            <a:ext cx="3345300" cy="6898500"/>
          </a:xfrm>
          <a:prstGeom prst="rect">
            <a:avLst/>
          </a:prstGeom>
          <a:solidFill>
            <a:srgbClr val="BFBFB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endParaRPr sz="1900" b="0" i="0" u="none" strike="noStrike" cap="none">
              <a:solidFill>
                <a:schemeClr val="lt1"/>
              </a:solidFill>
              <a:latin typeface="Arial"/>
              <a:ea typeface="Arial"/>
              <a:cs typeface="Arial"/>
              <a:sym typeface="Arial"/>
            </a:endParaRPr>
          </a:p>
        </p:txBody>
      </p:sp>
      <p:sp>
        <p:nvSpPr>
          <p:cNvPr id="107" name="Google Shape;107;p20"/>
          <p:cNvSpPr txBox="1">
            <a:spLocks noGrp="1"/>
          </p:cNvSpPr>
          <p:nvPr>
            <p:ph type="title"/>
          </p:nvPr>
        </p:nvSpPr>
        <p:spPr>
          <a:xfrm>
            <a:off x="263770" y="169858"/>
            <a:ext cx="8001300" cy="39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500"/>
              <a:buFont typeface="Century Gothic"/>
              <a:buNone/>
              <a:defRPr sz="25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08" name="Google Shape;108;p20"/>
          <p:cNvSpPr txBox="1">
            <a:spLocks noGrp="1"/>
          </p:cNvSpPr>
          <p:nvPr>
            <p:ph type="sldNum" idx="12"/>
          </p:nvPr>
        </p:nvSpPr>
        <p:spPr>
          <a:xfrm>
            <a:off x="9138139" y="628601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9" name="Google Shape;109;p20"/>
          <p:cNvSpPr txBox="1">
            <a:spLocks noGrp="1"/>
          </p:cNvSpPr>
          <p:nvPr>
            <p:ph type="body" idx="1"/>
          </p:nvPr>
        </p:nvSpPr>
        <p:spPr>
          <a:xfrm>
            <a:off x="269359" y="598743"/>
            <a:ext cx="8001300" cy="32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900"/>
              <a:buFont typeface="Arial"/>
              <a:buNone/>
              <a:defRPr sz="19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10" name="Google Shape;110;p20"/>
          <p:cNvSpPr txBox="1">
            <a:spLocks noGrp="1"/>
          </p:cNvSpPr>
          <p:nvPr>
            <p:ph type="body" idx="2"/>
          </p:nvPr>
        </p:nvSpPr>
        <p:spPr>
          <a:xfrm>
            <a:off x="9143999" y="1845470"/>
            <a:ext cx="2799300" cy="3167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11" name="Google Shape;111;p20"/>
          <p:cNvSpPr txBox="1">
            <a:spLocks noGrp="1"/>
          </p:cNvSpPr>
          <p:nvPr>
            <p:ph type="body" idx="3"/>
          </p:nvPr>
        </p:nvSpPr>
        <p:spPr>
          <a:xfrm>
            <a:off x="258397" y="6414166"/>
            <a:ext cx="4280100" cy="2193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100"/>
              </a:spcBef>
              <a:spcAft>
                <a:spcPts val="0"/>
              </a:spcAft>
              <a:buClr>
                <a:srgbClr val="3F3F3F"/>
              </a:buClr>
              <a:buSzPts val="1100"/>
              <a:buFont typeface="Arial"/>
              <a:buNone/>
              <a:defRPr sz="11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pic>
        <p:nvPicPr>
          <p:cNvPr id="112" name="Google Shape;112;p20" descr="A black background with a black square&#10;&#10;Description automatically generated with medium confidence"/>
          <p:cNvPicPr preferRelativeResize="0"/>
          <p:nvPr/>
        </p:nvPicPr>
        <p:blipFill rotWithShape="1">
          <a:blip r:embed="rId2">
            <a:alphaModFix/>
          </a:blip>
          <a:srcRect/>
          <a:stretch/>
        </p:blipFill>
        <p:spPr>
          <a:xfrm>
            <a:off x="9729447" y="6263641"/>
            <a:ext cx="1730056" cy="40233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13"/>
        <p:cNvGrpSpPr/>
        <p:nvPr/>
      </p:nvGrpSpPr>
      <p:grpSpPr>
        <a:xfrm>
          <a:off x="0" y="0"/>
          <a:ext cx="0" cy="0"/>
          <a:chOff x="0" y="0"/>
          <a:chExt cx="0" cy="0"/>
        </a:xfrm>
      </p:grpSpPr>
      <p:sp>
        <p:nvSpPr>
          <p:cNvPr id="114" name="Google Shape;114;p21"/>
          <p:cNvSpPr/>
          <p:nvPr/>
        </p:nvSpPr>
        <p:spPr>
          <a:xfrm>
            <a:off x="8864083" y="-16934"/>
            <a:ext cx="3345300" cy="6898500"/>
          </a:xfrm>
          <a:prstGeom prst="rect">
            <a:avLst/>
          </a:prstGeom>
          <a:solidFill>
            <a:srgbClr val="15AF98"/>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endParaRPr sz="1900" b="0" i="0" u="none" strike="noStrike" cap="none">
              <a:solidFill>
                <a:schemeClr val="lt1"/>
              </a:solidFill>
              <a:latin typeface="Arial"/>
              <a:ea typeface="Arial"/>
              <a:cs typeface="Arial"/>
              <a:sym typeface="Arial"/>
            </a:endParaRPr>
          </a:p>
        </p:txBody>
      </p:sp>
      <p:sp>
        <p:nvSpPr>
          <p:cNvPr id="115" name="Google Shape;115;p21"/>
          <p:cNvSpPr txBox="1">
            <a:spLocks noGrp="1"/>
          </p:cNvSpPr>
          <p:nvPr>
            <p:ph type="title"/>
          </p:nvPr>
        </p:nvSpPr>
        <p:spPr>
          <a:xfrm>
            <a:off x="263770" y="169858"/>
            <a:ext cx="8001300" cy="39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500"/>
              <a:buFont typeface="Century Gothic"/>
              <a:buNone/>
              <a:defRPr sz="25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16" name="Google Shape;116;p21"/>
          <p:cNvSpPr txBox="1">
            <a:spLocks noGrp="1"/>
          </p:cNvSpPr>
          <p:nvPr>
            <p:ph type="body" idx="1"/>
          </p:nvPr>
        </p:nvSpPr>
        <p:spPr>
          <a:xfrm>
            <a:off x="269359" y="598743"/>
            <a:ext cx="8001300" cy="32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900"/>
              <a:buFont typeface="Arial"/>
              <a:buNone/>
              <a:defRPr sz="19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17" name="Google Shape;117;p21"/>
          <p:cNvSpPr txBox="1">
            <a:spLocks noGrp="1"/>
          </p:cNvSpPr>
          <p:nvPr>
            <p:ph type="body" idx="2"/>
          </p:nvPr>
        </p:nvSpPr>
        <p:spPr>
          <a:xfrm>
            <a:off x="9143999" y="1845470"/>
            <a:ext cx="2833200" cy="3167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18" name="Google Shape;118;p21"/>
          <p:cNvSpPr txBox="1">
            <a:spLocks noGrp="1"/>
          </p:cNvSpPr>
          <p:nvPr>
            <p:ph type="body" idx="3"/>
          </p:nvPr>
        </p:nvSpPr>
        <p:spPr>
          <a:xfrm>
            <a:off x="258397" y="6414166"/>
            <a:ext cx="4280100" cy="2193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100"/>
              </a:spcBef>
              <a:spcAft>
                <a:spcPts val="0"/>
              </a:spcAft>
              <a:buClr>
                <a:srgbClr val="3F3F3F"/>
              </a:buClr>
              <a:buSzPts val="1100"/>
              <a:buFont typeface="Arial"/>
              <a:buNone/>
              <a:defRPr sz="11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19" name="Google Shape;119;p21"/>
          <p:cNvSpPr txBox="1">
            <a:spLocks noGrp="1"/>
          </p:cNvSpPr>
          <p:nvPr>
            <p:ph type="sldNum" idx="12"/>
          </p:nvPr>
        </p:nvSpPr>
        <p:spPr>
          <a:xfrm>
            <a:off x="9138139" y="628601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20" name="Google Shape;120;p21" descr="A white text on a black background&#10;&#10;Description automatically generated"/>
          <p:cNvPicPr preferRelativeResize="0"/>
          <p:nvPr/>
        </p:nvPicPr>
        <p:blipFill rotWithShape="1">
          <a:blip r:embed="rId2">
            <a:alphaModFix/>
          </a:blip>
          <a:srcRect/>
          <a:stretch/>
        </p:blipFill>
        <p:spPr>
          <a:xfrm>
            <a:off x="9729216" y="6267620"/>
            <a:ext cx="1728224" cy="40190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21"/>
        <p:cNvGrpSpPr/>
        <p:nvPr/>
      </p:nvGrpSpPr>
      <p:grpSpPr>
        <a:xfrm>
          <a:off x="0" y="0"/>
          <a:ext cx="0" cy="0"/>
          <a:chOff x="0" y="0"/>
          <a:chExt cx="0" cy="0"/>
        </a:xfrm>
      </p:grpSpPr>
      <p:sp>
        <p:nvSpPr>
          <p:cNvPr id="122" name="Google Shape;122;p22"/>
          <p:cNvSpPr/>
          <p:nvPr/>
        </p:nvSpPr>
        <p:spPr>
          <a:xfrm>
            <a:off x="6083450" y="-11876"/>
            <a:ext cx="6126900" cy="6903600"/>
          </a:xfrm>
          <a:prstGeom prst="rect">
            <a:avLst/>
          </a:prstGeom>
          <a:solidFill>
            <a:srgbClr val="BFBFB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endParaRPr sz="1900" b="0" i="0" u="none" strike="noStrike" cap="none">
              <a:solidFill>
                <a:schemeClr val="lt1"/>
              </a:solidFill>
              <a:latin typeface="Arial"/>
              <a:ea typeface="Arial"/>
              <a:cs typeface="Arial"/>
              <a:sym typeface="Arial"/>
            </a:endParaRPr>
          </a:p>
        </p:txBody>
      </p:sp>
      <p:sp>
        <p:nvSpPr>
          <p:cNvPr id="123" name="Google Shape;123;p22"/>
          <p:cNvSpPr txBox="1">
            <a:spLocks noGrp="1"/>
          </p:cNvSpPr>
          <p:nvPr>
            <p:ph type="title"/>
          </p:nvPr>
        </p:nvSpPr>
        <p:spPr>
          <a:xfrm>
            <a:off x="263770" y="169858"/>
            <a:ext cx="5669100" cy="39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500"/>
              <a:buFont typeface="Century Gothic"/>
              <a:buNone/>
              <a:defRPr sz="25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24" name="Google Shape;124;p22"/>
          <p:cNvSpPr txBox="1">
            <a:spLocks noGrp="1"/>
          </p:cNvSpPr>
          <p:nvPr>
            <p:ph type="sldNum" idx="12"/>
          </p:nvPr>
        </p:nvSpPr>
        <p:spPr>
          <a:xfrm>
            <a:off x="9138139" y="628601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5" name="Google Shape;125;p22"/>
          <p:cNvSpPr txBox="1">
            <a:spLocks noGrp="1"/>
          </p:cNvSpPr>
          <p:nvPr>
            <p:ph type="body" idx="1"/>
          </p:nvPr>
        </p:nvSpPr>
        <p:spPr>
          <a:xfrm>
            <a:off x="269359" y="598743"/>
            <a:ext cx="5669100" cy="32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900"/>
              <a:buFont typeface="Arial"/>
              <a:buNone/>
              <a:defRPr sz="19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26" name="Google Shape;126;p22"/>
          <p:cNvSpPr txBox="1">
            <a:spLocks noGrp="1"/>
          </p:cNvSpPr>
          <p:nvPr>
            <p:ph type="body" idx="2"/>
          </p:nvPr>
        </p:nvSpPr>
        <p:spPr>
          <a:xfrm>
            <a:off x="258397" y="6414166"/>
            <a:ext cx="4280100" cy="2193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100"/>
              </a:spcBef>
              <a:spcAft>
                <a:spcPts val="0"/>
              </a:spcAft>
              <a:buClr>
                <a:srgbClr val="3F3F3F"/>
              </a:buClr>
              <a:buSzPts val="1100"/>
              <a:buFont typeface="Arial"/>
              <a:buNone/>
              <a:defRPr sz="11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pic>
        <p:nvPicPr>
          <p:cNvPr id="127" name="Google Shape;127;p22" descr="A black background with a black square&#10;&#10;Description automatically generated with medium confidence"/>
          <p:cNvPicPr preferRelativeResize="0"/>
          <p:nvPr/>
        </p:nvPicPr>
        <p:blipFill rotWithShape="1">
          <a:blip r:embed="rId2">
            <a:alphaModFix/>
          </a:blip>
          <a:srcRect/>
          <a:stretch/>
        </p:blipFill>
        <p:spPr>
          <a:xfrm>
            <a:off x="9729447" y="6263641"/>
            <a:ext cx="1730056" cy="40233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128"/>
        <p:cNvGrpSpPr/>
        <p:nvPr/>
      </p:nvGrpSpPr>
      <p:grpSpPr>
        <a:xfrm>
          <a:off x="0" y="0"/>
          <a:ext cx="0" cy="0"/>
          <a:chOff x="0" y="0"/>
          <a:chExt cx="0" cy="0"/>
        </a:xfrm>
      </p:grpSpPr>
      <p:sp>
        <p:nvSpPr>
          <p:cNvPr id="129" name="Google Shape;129;p23"/>
          <p:cNvSpPr/>
          <p:nvPr/>
        </p:nvSpPr>
        <p:spPr>
          <a:xfrm>
            <a:off x="-17585" y="-11876"/>
            <a:ext cx="6126900" cy="6903600"/>
          </a:xfrm>
          <a:prstGeom prst="rect">
            <a:avLst/>
          </a:prstGeom>
          <a:solidFill>
            <a:srgbClr val="BFBFB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endParaRPr sz="1900" b="0" i="0" u="none" strike="noStrike" cap="none">
              <a:solidFill>
                <a:schemeClr val="lt1"/>
              </a:solidFill>
              <a:latin typeface="Arial"/>
              <a:ea typeface="Arial"/>
              <a:cs typeface="Arial"/>
              <a:sym typeface="Arial"/>
            </a:endParaRPr>
          </a:p>
        </p:txBody>
      </p:sp>
      <p:sp>
        <p:nvSpPr>
          <p:cNvPr id="130" name="Google Shape;130;p23"/>
          <p:cNvSpPr txBox="1">
            <a:spLocks noGrp="1"/>
          </p:cNvSpPr>
          <p:nvPr>
            <p:ph type="sldNum" idx="12"/>
          </p:nvPr>
        </p:nvSpPr>
        <p:spPr>
          <a:xfrm>
            <a:off x="9138139" y="628601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31" name="Google Shape;131;p23"/>
          <p:cNvSpPr txBox="1">
            <a:spLocks noGrp="1"/>
          </p:cNvSpPr>
          <p:nvPr>
            <p:ph type="body" idx="1"/>
          </p:nvPr>
        </p:nvSpPr>
        <p:spPr>
          <a:xfrm>
            <a:off x="269359" y="598743"/>
            <a:ext cx="5669100" cy="32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900"/>
              <a:buFont typeface="Arial"/>
              <a:buNone/>
              <a:defRPr sz="19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32" name="Google Shape;132;p23"/>
          <p:cNvSpPr txBox="1">
            <a:spLocks noGrp="1"/>
          </p:cNvSpPr>
          <p:nvPr>
            <p:ph type="title"/>
          </p:nvPr>
        </p:nvSpPr>
        <p:spPr>
          <a:xfrm>
            <a:off x="262429" y="171695"/>
            <a:ext cx="5685600" cy="426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400"/>
              <a:buFont typeface="Century Gothic"/>
              <a:buNone/>
              <a:defRPr sz="24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33" name="Google Shape;133;p23"/>
          <p:cNvSpPr txBox="1">
            <a:spLocks noGrp="1"/>
          </p:cNvSpPr>
          <p:nvPr>
            <p:ph type="body" idx="2"/>
          </p:nvPr>
        </p:nvSpPr>
        <p:spPr>
          <a:xfrm>
            <a:off x="258397" y="6414166"/>
            <a:ext cx="4280100" cy="2193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100"/>
              </a:spcBef>
              <a:spcAft>
                <a:spcPts val="0"/>
              </a:spcAft>
              <a:buClr>
                <a:srgbClr val="3F3F3F"/>
              </a:buClr>
              <a:buSzPts val="1100"/>
              <a:buFont typeface="Arial"/>
              <a:buNone/>
              <a:defRPr sz="11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pic>
        <p:nvPicPr>
          <p:cNvPr id="134" name="Google Shape;134;p23"/>
          <p:cNvPicPr preferRelativeResize="0"/>
          <p:nvPr/>
        </p:nvPicPr>
        <p:blipFill rotWithShape="1">
          <a:blip r:embed="rId2">
            <a:alphaModFix/>
          </a:blip>
          <a:srcRect/>
          <a:stretch/>
        </p:blipFill>
        <p:spPr>
          <a:xfrm>
            <a:off x="9729448" y="6259259"/>
            <a:ext cx="1728265" cy="40207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135"/>
        <p:cNvGrpSpPr/>
        <p:nvPr/>
      </p:nvGrpSpPr>
      <p:grpSpPr>
        <a:xfrm>
          <a:off x="0" y="0"/>
          <a:ext cx="0" cy="0"/>
          <a:chOff x="0" y="0"/>
          <a:chExt cx="0" cy="0"/>
        </a:xfrm>
      </p:grpSpPr>
      <p:sp>
        <p:nvSpPr>
          <p:cNvPr id="136" name="Google Shape;136;p24"/>
          <p:cNvSpPr/>
          <p:nvPr/>
        </p:nvSpPr>
        <p:spPr>
          <a:xfrm>
            <a:off x="6083450" y="-11876"/>
            <a:ext cx="6126900" cy="6903600"/>
          </a:xfrm>
          <a:prstGeom prst="rect">
            <a:avLst/>
          </a:prstGeom>
          <a:solidFill>
            <a:srgbClr val="15AF98"/>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endParaRPr sz="1900" b="0" i="0" u="none" strike="noStrike" cap="none">
              <a:solidFill>
                <a:schemeClr val="lt1"/>
              </a:solidFill>
              <a:latin typeface="Arial"/>
              <a:ea typeface="Arial"/>
              <a:cs typeface="Arial"/>
              <a:sym typeface="Arial"/>
            </a:endParaRPr>
          </a:p>
        </p:txBody>
      </p:sp>
      <p:sp>
        <p:nvSpPr>
          <p:cNvPr id="137" name="Google Shape;137;p24"/>
          <p:cNvSpPr txBox="1">
            <a:spLocks noGrp="1"/>
          </p:cNvSpPr>
          <p:nvPr>
            <p:ph type="title"/>
          </p:nvPr>
        </p:nvSpPr>
        <p:spPr>
          <a:xfrm>
            <a:off x="263770" y="169858"/>
            <a:ext cx="5669100" cy="39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500"/>
              <a:buFont typeface="Century Gothic"/>
              <a:buNone/>
              <a:defRPr sz="25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38" name="Google Shape;138;p24"/>
          <p:cNvSpPr txBox="1">
            <a:spLocks noGrp="1"/>
          </p:cNvSpPr>
          <p:nvPr>
            <p:ph type="sldNum" idx="12"/>
          </p:nvPr>
        </p:nvSpPr>
        <p:spPr>
          <a:xfrm>
            <a:off x="9138139" y="628601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39" name="Google Shape;139;p24"/>
          <p:cNvSpPr txBox="1">
            <a:spLocks noGrp="1"/>
          </p:cNvSpPr>
          <p:nvPr>
            <p:ph type="body" idx="1"/>
          </p:nvPr>
        </p:nvSpPr>
        <p:spPr>
          <a:xfrm>
            <a:off x="269359" y="598743"/>
            <a:ext cx="5669100" cy="32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900"/>
              <a:buFont typeface="Arial"/>
              <a:buNone/>
              <a:defRPr sz="19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40" name="Google Shape;140;p24"/>
          <p:cNvSpPr txBox="1">
            <a:spLocks noGrp="1"/>
          </p:cNvSpPr>
          <p:nvPr>
            <p:ph type="body" idx="2"/>
          </p:nvPr>
        </p:nvSpPr>
        <p:spPr>
          <a:xfrm>
            <a:off x="258397" y="6414166"/>
            <a:ext cx="4280100" cy="2193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100"/>
              </a:spcBef>
              <a:spcAft>
                <a:spcPts val="0"/>
              </a:spcAft>
              <a:buClr>
                <a:srgbClr val="3F3F3F"/>
              </a:buClr>
              <a:buSzPts val="1100"/>
              <a:buFont typeface="Arial"/>
              <a:buNone/>
              <a:defRPr sz="11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pic>
        <p:nvPicPr>
          <p:cNvPr id="141" name="Google Shape;141;p24" descr="A white text on a black background&#10;&#10;Description automatically generated"/>
          <p:cNvPicPr preferRelativeResize="0"/>
          <p:nvPr/>
        </p:nvPicPr>
        <p:blipFill rotWithShape="1">
          <a:blip r:embed="rId2">
            <a:alphaModFix/>
          </a:blip>
          <a:srcRect/>
          <a:stretch/>
        </p:blipFill>
        <p:spPr>
          <a:xfrm>
            <a:off x="9729216" y="6267620"/>
            <a:ext cx="1728224" cy="401909"/>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42"/>
        <p:cNvGrpSpPr/>
        <p:nvPr/>
      </p:nvGrpSpPr>
      <p:grpSpPr>
        <a:xfrm>
          <a:off x="0" y="0"/>
          <a:ext cx="0" cy="0"/>
          <a:chOff x="0" y="0"/>
          <a:chExt cx="0" cy="0"/>
        </a:xfrm>
      </p:grpSpPr>
      <p:sp>
        <p:nvSpPr>
          <p:cNvPr id="143" name="Google Shape;143;p25"/>
          <p:cNvSpPr/>
          <p:nvPr/>
        </p:nvSpPr>
        <p:spPr>
          <a:xfrm>
            <a:off x="3337222" y="-18287"/>
            <a:ext cx="8873100" cy="6894900"/>
          </a:xfrm>
          <a:prstGeom prst="rect">
            <a:avLst/>
          </a:prstGeom>
          <a:solidFill>
            <a:srgbClr val="BFBFB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endParaRPr sz="1900" b="0" i="0" u="none" strike="noStrike" cap="none">
              <a:solidFill>
                <a:schemeClr val="lt1"/>
              </a:solidFill>
              <a:latin typeface="Arial"/>
              <a:ea typeface="Arial"/>
              <a:cs typeface="Arial"/>
              <a:sym typeface="Arial"/>
            </a:endParaRPr>
          </a:p>
        </p:txBody>
      </p:sp>
      <p:sp>
        <p:nvSpPr>
          <p:cNvPr id="144" name="Google Shape;144;p25"/>
          <p:cNvSpPr txBox="1">
            <a:spLocks noGrp="1"/>
          </p:cNvSpPr>
          <p:nvPr>
            <p:ph type="title"/>
          </p:nvPr>
        </p:nvSpPr>
        <p:spPr>
          <a:xfrm>
            <a:off x="3582703" y="169858"/>
            <a:ext cx="8229600" cy="39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500"/>
              <a:buFont typeface="Century Gothic"/>
              <a:buNone/>
              <a:defRPr sz="25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45" name="Google Shape;145;p25"/>
          <p:cNvSpPr txBox="1">
            <a:spLocks noGrp="1"/>
          </p:cNvSpPr>
          <p:nvPr>
            <p:ph type="sldNum" idx="12"/>
          </p:nvPr>
        </p:nvSpPr>
        <p:spPr>
          <a:xfrm>
            <a:off x="9138139" y="628601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46" name="Google Shape;146;p25"/>
          <p:cNvSpPr txBox="1">
            <a:spLocks noGrp="1"/>
          </p:cNvSpPr>
          <p:nvPr>
            <p:ph type="body" idx="1"/>
          </p:nvPr>
        </p:nvSpPr>
        <p:spPr>
          <a:xfrm>
            <a:off x="3574003" y="598743"/>
            <a:ext cx="8229600" cy="32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900"/>
              <a:buFont typeface="Arial"/>
              <a:buNone/>
              <a:defRPr sz="19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47" name="Google Shape;147;p25"/>
          <p:cNvSpPr txBox="1">
            <a:spLocks noGrp="1"/>
          </p:cNvSpPr>
          <p:nvPr>
            <p:ph type="body" idx="2"/>
          </p:nvPr>
        </p:nvSpPr>
        <p:spPr>
          <a:xfrm>
            <a:off x="3668519" y="6429931"/>
            <a:ext cx="4280100" cy="2193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100"/>
              </a:spcBef>
              <a:spcAft>
                <a:spcPts val="0"/>
              </a:spcAft>
              <a:buClr>
                <a:srgbClr val="3F3F3F"/>
              </a:buClr>
              <a:buSzPts val="1100"/>
              <a:buFont typeface="Arial"/>
              <a:buNone/>
              <a:defRPr sz="11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pic>
        <p:nvPicPr>
          <p:cNvPr id="148" name="Google Shape;148;p25" descr="A black background with a black square&#10;&#10;Description automatically generated with medium confidence"/>
          <p:cNvPicPr preferRelativeResize="0"/>
          <p:nvPr/>
        </p:nvPicPr>
        <p:blipFill rotWithShape="1">
          <a:blip r:embed="rId2">
            <a:alphaModFix/>
          </a:blip>
          <a:srcRect/>
          <a:stretch/>
        </p:blipFill>
        <p:spPr>
          <a:xfrm>
            <a:off x="9729447" y="6263641"/>
            <a:ext cx="1730056" cy="40233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149"/>
        <p:cNvGrpSpPr/>
        <p:nvPr/>
      </p:nvGrpSpPr>
      <p:grpSpPr>
        <a:xfrm>
          <a:off x="0" y="0"/>
          <a:ext cx="0" cy="0"/>
          <a:chOff x="0" y="0"/>
          <a:chExt cx="0" cy="0"/>
        </a:xfrm>
      </p:grpSpPr>
      <p:sp>
        <p:nvSpPr>
          <p:cNvPr id="150" name="Google Shape;150;p26"/>
          <p:cNvSpPr/>
          <p:nvPr/>
        </p:nvSpPr>
        <p:spPr>
          <a:xfrm>
            <a:off x="3337222" y="-18287"/>
            <a:ext cx="8873100" cy="6894900"/>
          </a:xfrm>
          <a:prstGeom prst="rect">
            <a:avLst/>
          </a:prstGeom>
          <a:solidFill>
            <a:srgbClr val="15AF98"/>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endParaRPr sz="1900" b="0" i="0" u="none" strike="noStrike" cap="none">
              <a:solidFill>
                <a:schemeClr val="lt1"/>
              </a:solidFill>
              <a:latin typeface="Arial"/>
              <a:ea typeface="Arial"/>
              <a:cs typeface="Arial"/>
              <a:sym typeface="Arial"/>
            </a:endParaRPr>
          </a:p>
        </p:txBody>
      </p:sp>
      <p:sp>
        <p:nvSpPr>
          <p:cNvPr id="151" name="Google Shape;151;p26"/>
          <p:cNvSpPr txBox="1">
            <a:spLocks noGrp="1"/>
          </p:cNvSpPr>
          <p:nvPr>
            <p:ph type="title"/>
          </p:nvPr>
        </p:nvSpPr>
        <p:spPr>
          <a:xfrm>
            <a:off x="3582703" y="169858"/>
            <a:ext cx="8229600" cy="39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500"/>
              <a:buFont typeface="Century Gothic"/>
              <a:buNone/>
              <a:defRPr sz="2500" b="1"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52" name="Google Shape;152;p26"/>
          <p:cNvSpPr txBox="1">
            <a:spLocks noGrp="1"/>
          </p:cNvSpPr>
          <p:nvPr>
            <p:ph type="sldNum" idx="12"/>
          </p:nvPr>
        </p:nvSpPr>
        <p:spPr>
          <a:xfrm>
            <a:off x="9138139" y="628601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53" name="Google Shape;153;p26"/>
          <p:cNvSpPr txBox="1">
            <a:spLocks noGrp="1"/>
          </p:cNvSpPr>
          <p:nvPr>
            <p:ph type="body" idx="1"/>
          </p:nvPr>
        </p:nvSpPr>
        <p:spPr>
          <a:xfrm>
            <a:off x="3574003" y="598743"/>
            <a:ext cx="8229600" cy="32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lt1"/>
              </a:buClr>
              <a:buSzPts val="1900"/>
              <a:buFont typeface="Arial"/>
              <a:buNone/>
              <a:defRPr sz="1900" b="0" i="0" u="none" strike="noStrike" cap="none">
                <a:solidFill>
                  <a:schemeClr val="lt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54" name="Google Shape;154;p26"/>
          <p:cNvSpPr txBox="1">
            <a:spLocks noGrp="1"/>
          </p:cNvSpPr>
          <p:nvPr>
            <p:ph type="body" idx="2"/>
          </p:nvPr>
        </p:nvSpPr>
        <p:spPr>
          <a:xfrm>
            <a:off x="3660111" y="6414166"/>
            <a:ext cx="4280100" cy="2193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100"/>
              </a:spcBef>
              <a:spcAft>
                <a:spcPts val="0"/>
              </a:spcAft>
              <a:buClr>
                <a:srgbClr val="D8D8D8"/>
              </a:buClr>
              <a:buSzPts val="1100"/>
              <a:buFont typeface="Arial"/>
              <a:buNone/>
              <a:defRPr sz="1100" b="0" i="0" u="none" strike="noStrike" cap="none">
                <a:solidFill>
                  <a:srgbClr val="D8D8D8"/>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pic>
        <p:nvPicPr>
          <p:cNvPr id="155" name="Google Shape;155;p26" descr="A white text on a black background&#10;&#10;Description automatically generated"/>
          <p:cNvPicPr preferRelativeResize="0"/>
          <p:nvPr/>
        </p:nvPicPr>
        <p:blipFill rotWithShape="1">
          <a:blip r:embed="rId2">
            <a:alphaModFix/>
          </a:blip>
          <a:srcRect/>
          <a:stretch/>
        </p:blipFill>
        <p:spPr>
          <a:xfrm>
            <a:off x="9729216" y="6267620"/>
            <a:ext cx="1728224" cy="40190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5_Custom Layout">
  <p:cSld name="15_Custom Layout">
    <p:bg>
      <p:bgPr>
        <a:solidFill>
          <a:srgbClr val="0AB3BC"/>
        </a:solidFill>
        <a:effectLst/>
      </p:bgPr>
    </p:bg>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263770" y="169858"/>
            <a:ext cx="11664900" cy="39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500"/>
              <a:buFont typeface="Century Gothic"/>
              <a:buNone/>
              <a:defRPr sz="2500" b="1"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58" name="Google Shape;158;p27"/>
          <p:cNvSpPr txBox="1">
            <a:spLocks noGrp="1"/>
          </p:cNvSpPr>
          <p:nvPr>
            <p:ph type="sldNum" idx="12"/>
          </p:nvPr>
        </p:nvSpPr>
        <p:spPr>
          <a:xfrm>
            <a:off x="9138139" y="628601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59" name="Google Shape;159;p27"/>
          <p:cNvSpPr txBox="1">
            <a:spLocks noGrp="1"/>
          </p:cNvSpPr>
          <p:nvPr>
            <p:ph type="body" idx="1"/>
          </p:nvPr>
        </p:nvSpPr>
        <p:spPr>
          <a:xfrm>
            <a:off x="269359" y="598743"/>
            <a:ext cx="11664900" cy="32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lt1"/>
              </a:buClr>
              <a:buSzPts val="1900"/>
              <a:buFont typeface="Arial"/>
              <a:buNone/>
              <a:defRPr sz="1900" b="0" i="0" u="none" strike="noStrike" cap="none">
                <a:solidFill>
                  <a:schemeClr val="lt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60" name="Google Shape;160;p27"/>
          <p:cNvSpPr txBox="1">
            <a:spLocks noGrp="1"/>
          </p:cNvSpPr>
          <p:nvPr>
            <p:ph type="body" idx="2"/>
          </p:nvPr>
        </p:nvSpPr>
        <p:spPr>
          <a:xfrm>
            <a:off x="258397" y="6414166"/>
            <a:ext cx="4280100" cy="2193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100"/>
              </a:spcBef>
              <a:spcAft>
                <a:spcPts val="0"/>
              </a:spcAft>
              <a:buClr>
                <a:srgbClr val="D8D8D8"/>
              </a:buClr>
              <a:buSzPts val="1100"/>
              <a:buFont typeface="Arial"/>
              <a:buNone/>
              <a:defRPr sz="1100" b="0" i="0" u="none" strike="noStrike" cap="none">
                <a:solidFill>
                  <a:srgbClr val="D8D8D8"/>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pic>
        <p:nvPicPr>
          <p:cNvPr id="161" name="Google Shape;161;p27" descr="A white text on a black background&#10;&#10;Description automatically generated"/>
          <p:cNvPicPr preferRelativeResize="0"/>
          <p:nvPr/>
        </p:nvPicPr>
        <p:blipFill rotWithShape="1">
          <a:blip r:embed="rId2">
            <a:alphaModFix/>
          </a:blip>
          <a:srcRect/>
          <a:stretch/>
        </p:blipFill>
        <p:spPr>
          <a:xfrm>
            <a:off x="9729216" y="6267620"/>
            <a:ext cx="1728224" cy="401909"/>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1_Custom Layout">
  <p:cSld name="11_Custom Layout">
    <p:bg>
      <p:bgPr>
        <a:solidFill>
          <a:srgbClr val="BFBFBF"/>
        </a:solidFill>
        <a:effectLst/>
      </p:bgPr>
    </p:bg>
    <p:spTree>
      <p:nvGrpSpPr>
        <p:cNvPr id="1" name="Shape 162"/>
        <p:cNvGrpSpPr/>
        <p:nvPr/>
      </p:nvGrpSpPr>
      <p:grpSpPr>
        <a:xfrm>
          <a:off x="0" y="0"/>
          <a:ext cx="0" cy="0"/>
          <a:chOff x="0" y="0"/>
          <a:chExt cx="0" cy="0"/>
        </a:xfrm>
      </p:grpSpPr>
      <p:sp>
        <p:nvSpPr>
          <p:cNvPr id="163" name="Google Shape;163;p28"/>
          <p:cNvSpPr txBox="1">
            <a:spLocks noGrp="1"/>
          </p:cNvSpPr>
          <p:nvPr>
            <p:ph type="title"/>
          </p:nvPr>
        </p:nvSpPr>
        <p:spPr>
          <a:xfrm>
            <a:off x="263770" y="169858"/>
            <a:ext cx="11664900" cy="39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500"/>
              <a:buFont typeface="Century Gothic"/>
              <a:buNone/>
              <a:defRPr sz="25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64" name="Google Shape;164;p28"/>
          <p:cNvSpPr txBox="1">
            <a:spLocks noGrp="1"/>
          </p:cNvSpPr>
          <p:nvPr>
            <p:ph type="sldNum" idx="12"/>
          </p:nvPr>
        </p:nvSpPr>
        <p:spPr>
          <a:xfrm>
            <a:off x="9138139" y="628601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65" name="Google Shape;165;p28"/>
          <p:cNvSpPr txBox="1">
            <a:spLocks noGrp="1"/>
          </p:cNvSpPr>
          <p:nvPr>
            <p:ph type="body" idx="1"/>
          </p:nvPr>
        </p:nvSpPr>
        <p:spPr>
          <a:xfrm>
            <a:off x="269359" y="598743"/>
            <a:ext cx="11664900" cy="32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900"/>
              <a:buFont typeface="Arial"/>
              <a:buNone/>
              <a:defRPr sz="19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66" name="Google Shape;166;p28"/>
          <p:cNvSpPr txBox="1">
            <a:spLocks noGrp="1"/>
          </p:cNvSpPr>
          <p:nvPr>
            <p:ph type="body" idx="2"/>
          </p:nvPr>
        </p:nvSpPr>
        <p:spPr>
          <a:xfrm>
            <a:off x="258397" y="6414166"/>
            <a:ext cx="4280100" cy="2193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100"/>
              </a:spcBef>
              <a:spcAft>
                <a:spcPts val="0"/>
              </a:spcAft>
              <a:buClr>
                <a:srgbClr val="3F3F3F"/>
              </a:buClr>
              <a:buSzPts val="1100"/>
              <a:buFont typeface="Arial"/>
              <a:buNone/>
              <a:defRPr sz="11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pic>
        <p:nvPicPr>
          <p:cNvPr id="167" name="Google Shape;167;p28" descr="A black background with a black square&#10;&#10;Description automatically generated with medium confidence"/>
          <p:cNvPicPr preferRelativeResize="0"/>
          <p:nvPr/>
        </p:nvPicPr>
        <p:blipFill rotWithShape="1">
          <a:blip r:embed="rId2">
            <a:alphaModFix/>
          </a:blip>
          <a:srcRect/>
          <a:stretch/>
        </p:blipFill>
        <p:spPr>
          <a:xfrm>
            <a:off x="9729447" y="6263641"/>
            <a:ext cx="1730056" cy="40233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30"/>
        <p:cNvGrpSpPr/>
        <p:nvPr/>
      </p:nvGrpSpPr>
      <p:grpSpPr>
        <a:xfrm>
          <a:off x="0" y="0"/>
          <a:ext cx="0" cy="0"/>
          <a:chOff x="0" y="0"/>
          <a:chExt cx="0" cy="0"/>
        </a:xfrm>
      </p:grpSpPr>
      <p:sp>
        <p:nvSpPr>
          <p:cNvPr id="31" name="Google Shape;31;p11"/>
          <p:cNvSpPr txBox="1">
            <a:spLocks noGrp="1"/>
          </p:cNvSpPr>
          <p:nvPr>
            <p:ph type="title"/>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32" name="Google Shape;32;p11"/>
          <p:cNvSpPr txBox="1">
            <a:spLocks noGrp="1"/>
          </p:cNvSpPr>
          <p:nvPr>
            <p:ph type="body" idx="1"/>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33" name="Google Shape;33;p11"/>
          <p:cNvSpPr txBox="1">
            <a:spLocks noGrp="1"/>
          </p:cNvSpPr>
          <p:nvPr>
            <p:ph type="dt" idx="10"/>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34" name="Google Shape;34;p11"/>
          <p:cNvSpPr txBox="1">
            <a:spLocks noGrp="1"/>
          </p:cNvSpPr>
          <p:nvPr>
            <p:ph type="ftr" idx="11"/>
          </p:nvPr>
        </p:nvSpPr>
        <p:spPr>
          <a:xfrm>
            <a:off x="0" y="0"/>
            <a:ext cx="3000000" cy="30000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sp>
        <p:nvSpPr>
          <p:cNvPr id="35" name="Google Shape;35;p11"/>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168"/>
        <p:cNvGrpSpPr/>
        <p:nvPr/>
      </p:nvGrpSpPr>
      <p:grpSpPr>
        <a:xfrm>
          <a:off x="0" y="0"/>
          <a:ext cx="0" cy="0"/>
          <a:chOff x="0" y="0"/>
          <a:chExt cx="0" cy="0"/>
        </a:xfrm>
      </p:grpSpPr>
      <p:pic>
        <p:nvPicPr>
          <p:cNvPr id="169" name="Google Shape;169;p29"/>
          <p:cNvPicPr preferRelativeResize="0"/>
          <p:nvPr/>
        </p:nvPicPr>
        <p:blipFill rotWithShape="1">
          <a:blip r:embed="rId2">
            <a:alphaModFix/>
          </a:blip>
          <a:srcRect/>
          <a:stretch/>
        </p:blipFill>
        <p:spPr>
          <a:xfrm>
            <a:off x="4372733" y="3016358"/>
            <a:ext cx="3465583" cy="80626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obj">
  <p:cSld name="OBJECT">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lnSpc>
                <a:spcPct val="90000"/>
              </a:lnSpc>
              <a:spcBef>
                <a:spcPts val="0"/>
              </a:spcBef>
              <a:spcAft>
                <a:spcPts val="0"/>
              </a:spcAft>
              <a:buClr>
                <a:srgbClr val="205150"/>
              </a:buClr>
              <a:buSzPts val="2800"/>
              <a:buFont typeface="Arial"/>
              <a:buNone/>
              <a:defRPr sz="2800" b="1" i="0" u="none" strike="noStrike" cap="none">
                <a:solidFill>
                  <a:srgbClr val="20515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72" name="Google Shape;172;p30"/>
          <p:cNvSpPr txBox="1">
            <a:spLocks noGrp="1"/>
          </p:cNvSpPr>
          <p:nvPr>
            <p:ph type="body" idx="1"/>
          </p:nvPr>
        </p:nvSpPr>
        <p:spPr>
          <a:xfrm>
            <a:off x="609601" y="1577341"/>
            <a:ext cx="5303700" cy="524588"/>
          </a:xfrm>
          <a:prstGeom prst="rect">
            <a:avLst/>
          </a:prstGeom>
          <a:noFill/>
          <a:ln>
            <a:noFill/>
          </a:ln>
        </p:spPr>
        <p:txBody>
          <a:bodyPr spcFirstLastPara="1" wrap="square" lIns="0" tIns="0" rIns="0" bIns="0" anchor="t" anchorCtr="0">
            <a:sp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73" name="Google Shape;173;p30"/>
          <p:cNvSpPr txBox="1">
            <a:spLocks noGrp="1"/>
          </p:cNvSpPr>
          <p:nvPr>
            <p:ph type="body" idx="2"/>
          </p:nvPr>
        </p:nvSpPr>
        <p:spPr>
          <a:xfrm>
            <a:off x="6278881" y="1577341"/>
            <a:ext cx="5303700" cy="524588"/>
          </a:xfrm>
          <a:prstGeom prst="rect">
            <a:avLst/>
          </a:prstGeom>
          <a:noFill/>
          <a:ln>
            <a:noFill/>
          </a:ln>
        </p:spPr>
        <p:txBody>
          <a:bodyPr spcFirstLastPara="1" wrap="square" lIns="0" tIns="0" rIns="0" bIns="0" anchor="t" anchorCtr="0">
            <a:sp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174" name="Google Shape;174;p30"/>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500"/>
              <a:buFont typeface="Arial"/>
              <a:buNone/>
              <a:defRPr sz="1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9pPr>
          </a:lstStyle>
          <a:p>
            <a:endParaRPr/>
          </a:p>
        </p:txBody>
      </p:sp>
      <p:sp>
        <p:nvSpPr>
          <p:cNvPr id="175" name="Google Shape;175;p30"/>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500"/>
              <a:buFont typeface="Arial"/>
              <a:buNone/>
              <a:defRPr sz="1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9pPr>
          </a:lstStyle>
          <a:p>
            <a:endParaRPr/>
          </a:p>
        </p:txBody>
      </p:sp>
      <p:sp>
        <p:nvSpPr>
          <p:cNvPr id="176" name="Google Shape;176;p30"/>
          <p:cNvSpPr txBox="1">
            <a:spLocks noGrp="1"/>
          </p:cNvSpPr>
          <p:nvPr>
            <p:ph type="sldNum" idx="12"/>
          </p:nvPr>
        </p:nvSpPr>
        <p:spPr>
          <a:xfrm>
            <a:off x="8610600" y="6356351"/>
            <a:ext cx="2743200" cy="365100"/>
          </a:xfrm>
          <a:prstGeom prst="rect">
            <a:avLst/>
          </a:prstGeom>
          <a:noFill/>
          <a:ln>
            <a:noFill/>
          </a:ln>
        </p:spPr>
        <p:txBody>
          <a:bodyPr spcFirstLastPara="1" wrap="square" lIns="0" tIns="0" rIns="0" bIns="0" anchor="ctr" anchorCtr="0">
            <a:noAutofit/>
          </a:bodyPr>
          <a:lstStyle>
            <a:lvl1pPr marL="38099" marR="0" lvl="0" indent="0" algn="r">
              <a:lnSpc>
                <a:spcPct val="118750"/>
              </a:lnSpc>
              <a:spcBef>
                <a:spcPts val="0"/>
              </a:spcBef>
              <a:spcAft>
                <a:spcPts val="0"/>
              </a:spcAft>
              <a:buClr>
                <a:srgbClr val="000000"/>
              </a:buClr>
              <a:buSzPts val="1200"/>
              <a:buFont typeface="Arial"/>
              <a:buNone/>
              <a:defRPr sz="1200" b="0" i="0" u="none" strike="noStrike" cap="none">
                <a:solidFill>
                  <a:srgbClr val="7E7E7E"/>
                </a:solidFill>
                <a:latin typeface="Arial"/>
                <a:ea typeface="Arial"/>
                <a:cs typeface="Arial"/>
                <a:sym typeface="Arial"/>
              </a:defRPr>
            </a:lvl1pPr>
            <a:lvl2pPr marL="38099" marR="0" lvl="1" indent="0" algn="r">
              <a:lnSpc>
                <a:spcPct val="118750"/>
              </a:lnSpc>
              <a:spcBef>
                <a:spcPts val="0"/>
              </a:spcBef>
              <a:spcAft>
                <a:spcPts val="0"/>
              </a:spcAft>
              <a:buClr>
                <a:srgbClr val="000000"/>
              </a:buClr>
              <a:buSzPts val="1200"/>
              <a:buFont typeface="Arial"/>
              <a:buNone/>
              <a:defRPr sz="1200" b="0" i="0" u="none" strike="noStrike" cap="none">
                <a:solidFill>
                  <a:srgbClr val="7E7E7E"/>
                </a:solidFill>
                <a:latin typeface="Arial"/>
                <a:ea typeface="Arial"/>
                <a:cs typeface="Arial"/>
                <a:sym typeface="Arial"/>
              </a:defRPr>
            </a:lvl2pPr>
            <a:lvl3pPr marL="38099" marR="0" lvl="2" indent="0" algn="r">
              <a:lnSpc>
                <a:spcPct val="118750"/>
              </a:lnSpc>
              <a:spcBef>
                <a:spcPts val="0"/>
              </a:spcBef>
              <a:spcAft>
                <a:spcPts val="0"/>
              </a:spcAft>
              <a:buClr>
                <a:srgbClr val="000000"/>
              </a:buClr>
              <a:buSzPts val="1200"/>
              <a:buFont typeface="Arial"/>
              <a:buNone/>
              <a:defRPr sz="1200" b="0" i="0" u="none" strike="noStrike" cap="none">
                <a:solidFill>
                  <a:srgbClr val="7E7E7E"/>
                </a:solidFill>
                <a:latin typeface="Arial"/>
                <a:ea typeface="Arial"/>
                <a:cs typeface="Arial"/>
                <a:sym typeface="Arial"/>
              </a:defRPr>
            </a:lvl3pPr>
            <a:lvl4pPr marL="38099" marR="0" lvl="3" indent="0" algn="r">
              <a:lnSpc>
                <a:spcPct val="118750"/>
              </a:lnSpc>
              <a:spcBef>
                <a:spcPts val="0"/>
              </a:spcBef>
              <a:spcAft>
                <a:spcPts val="0"/>
              </a:spcAft>
              <a:buClr>
                <a:srgbClr val="000000"/>
              </a:buClr>
              <a:buSzPts val="1200"/>
              <a:buFont typeface="Arial"/>
              <a:buNone/>
              <a:defRPr sz="1200" b="0" i="0" u="none" strike="noStrike" cap="none">
                <a:solidFill>
                  <a:srgbClr val="7E7E7E"/>
                </a:solidFill>
                <a:latin typeface="Arial"/>
                <a:ea typeface="Arial"/>
                <a:cs typeface="Arial"/>
                <a:sym typeface="Arial"/>
              </a:defRPr>
            </a:lvl4pPr>
            <a:lvl5pPr marL="38099" marR="0" lvl="4" indent="0" algn="r">
              <a:lnSpc>
                <a:spcPct val="118750"/>
              </a:lnSpc>
              <a:spcBef>
                <a:spcPts val="0"/>
              </a:spcBef>
              <a:spcAft>
                <a:spcPts val="0"/>
              </a:spcAft>
              <a:buClr>
                <a:srgbClr val="000000"/>
              </a:buClr>
              <a:buSzPts val="1200"/>
              <a:buFont typeface="Arial"/>
              <a:buNone/>
              <a:defRPr sz="1200" b="0" i="0" u="none" strike="noStrike" cap="none">
                <a:solidFill>
                  <a:srgbClr val="7E7E7E"/>
                </a:solidFill>
                <a:latin typeface="Arial"/>
                <a:ea typeface="Arial"/>
                <a:cs typeface="Arial"/>
                <a:sym typeface="Arial"/>
              </a:defRPr>
            </a:lvl5pPr>
            <a:lvl6pPr marL="38099" marR="0" lvl="5" indent="0" algn="r">
              <a:lnSpc>
                <a:spcPct val="118750"/>
              </a:lnSpc>
              <a:spcBef>
                <a:spcPts val="0"/>
              </a:spcBef>
              <a:spcAft>
                <a:spcPts val="0"/>
              </a:spcAft>
              <a:buClr>
                <a:srgbClr val="000000"/>
              </a:buClr>
              <a:buSzPts val="1200"/>
              <a:buFont typeface="Arial"/>
              <a:buNone/>
              <a:defRPr sz="1200" b="0" i="0" u="none" strike="noStrike" cap="none">
                <a:solidFill>
                  <a:srgbClr val="7E7E7E"/>
                </a:solidFill>
                <a:latin typeface="Arial"/>
                <a:ea typeface="Arial"/>
                <a:cs typeface="Arial"/>
                <a:sym typeface="Arial"/>
              </a:defRPr>
            </a:lvl6pPr>
            <a:lvl7pPr marL="38099" marR="0" lvl="6" indent="0" algn="r">
              <a:lnSpc>
                <a:spcPct val="118750"/>
              </a:lnSpc>
              <a:spcBef>
                <a:spcPts val="0"/>
              </a:spcBef>
              <a:spcAft>
                <a:spcPts val="0"/>
              </a:spcAft>
              <a:buClr>
                <a:srgbClr val="000000"/>
              </a:buClr>
              <a:buSzPts val="1200"/>
              <a:buFont typeface="Arial"/>
              <a:buNone/>
              <a:defRPr sz="1200" b="0" i="0" u="none" strike="noStrike" cap="none">
                <a:solidFill>
                  <a:srgbClr val="7E7E7E"/>
                </a:solidFill>
                <a:latin typeface="Arial"/>
                <a:ea typeface="Arial"/>
                <a:cs typeface="Arial"/>
                <a:sym typeface="Arial"/>
              </a:defRPr>
            </a:lvl7pPr>
            <a:lvl8pPr marL="38099" marR="0" lvl="7" indent="0" algn="r">
              <a:lnSpc>
                <a:spcPct val="118750"/>
              </a:lnSpc>
              <a:spcBef>
                <a:spcPts val="0"/>
              </a:spcBef>
              <a:spcAft>
                <a:spcPts val="0"/>
              </a:spcAft>
              <a:buClr>
                <a:srgbClr val="000000"/>
              </a:buClr>
              <a:buSzPts val="1200"/>
              <a:buFont typeface="Arial"/>
              <a:buNone/>
              <a:defRPr sz="1200" b="0" i="0" u="none" strike="noStrike" cap="none">
                <a:solidFill>
                  <a:srgbClr val="7E7E7E"/>
                </a:solidFill>
                <a:latin typeface="Arial"/>
                <a:ea typeface="Arial"/>
                <a:cs typeface="Arial"/>
                <a:sym typeface="Arial"/>
              </a:defRPr>
            </a:lvl8pPr>
            <a:lvl9pPr marL="38099" marR="0" lvl="8" indent="0" algn="r">
              <a:lnSpc>
                <a:spcPct val="118750"/>
              </a:lnSpc>
              <a:spcBef>
                <a:spcPts val="0"/>
              </a:spcBef>
              <a:spcAft>
                <a:spcPts val="0"/>
              </a:spcAft>
              <a:buClr>
                <a:srgbClr val="000000"/>
              </a:buClr>
              <a:buSzPts val="1200"/>
              <a:buFont typeface="Arial"/>
              <a:buNone/>
              <a:defRPr sz="1200" b="0" i="0" u="none" strike="noStrike" cap="none">
                <a:solidFill>
                  <a:srgbClr val="7E7E7E"/>
                </a:solidFill>
                <a:latin typeface="Arial"/>
                <a:ea typeface="Arial"/>
                <a:cs typeface="Arial"/>
                <a:sym typeface="Arial"/>
              </a:defRPr>
            </a:lvl9pPr>
          </a:lstStyle>
          <a:p>
            <a:pPr marL="38099"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Default">
  <p:cSld name="Default">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554737" y="1060639"/>
            <a:ext cx="11082900" cy="230832"/>
          </a:xfrm>
          <a:prstGeom prst="rect">
            <a:avLst/>
          </a:prstGeom>
          <a:noFill/>
          <a:ln>
            <a:noFill/>
          </a:ln>
        </p:spPr>
        <p:txBody>
          <a:bodyPr spcFirstLastPara="1" wrap="square" lIns="0" tIns="0" rIns="0" bIns="0" anchor="b" anchorCtr="0">
            <a:spAutoFit/>
          </a:bodyPr>
          <a:lstStyle>
            <a:lvl1pPr marR="0" lvl="0" algn="l" rtl="0">
              <a:lnSpc>
                <a:spcPct val="100000"/>
              </a:lnSpc>
              <a:spcBef>
                <a:spcPts val="0"/>
              </a:spcBef>
              <a:spcAft>
                <a:spcPts val="0"/>
              </a:spcAft>
              <a:buClr>
                <a:schemeClr val="dk1"/>
              </a:buClr>
              <a:buSzPts val="2500"/>
              <a:buFont typeface="Century Gothic"/>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endParaRPr/>
          </a:p>
        </p:txBody>
      </p:sp>
      <p:sp>
        <p:nvSpPr>
          <p:cNvPr id="179" name="Google Shape;179;p31"/>
          <p:cNvSpPr txBox="1">
            <a:spLocks noGrp="1"/>
          </p:cNvSpPr>
          <p:nvPr>
            <p:ph type="subTitle" idx="1"/>
          </p:nvPr>
        </p:nvSpPr>
        <p:spPr>
          <a:xfrm>
            <a:off x="554737" y="188243"/>
            <a:ext cx="11082900" cy="269304"/>
          </a:xfrm>
          <a:prstGeom prst="rect">
            <a:avLst/>
          </a:prstGeom>
          <a:noFill/>
          <a:ln>
            <a:noFill/>
          </a:ln>
        </p:spPr>
        <p:txBody>
          <a:bodyPr spcFirstLastPara="1" wrap="square" lIns="0" tIns="0" rIns="0" bIns="0" anchor="t" anchorCtr="0">
            <a:spAutoFit/>
          </a:bodyPr>
          <a:lstStyle>
            <a:lvl1pPr marR="0" lvl="0" algn="l" rtl="0">
              <a:lnSpc>
                <a:spcPct val="100000"/>
              </a:lnSpc>
              <a:spcBef>
                <a:spcPts val="300"/>
              </a:spcBef>
              <a:spcAft>
                <a:spcPts val="0"/>
              </a:spcAft>
              <a:buClr>
                <a:srgbClr val="000000"/>
              </a:buClr>
              <a:buSzPts val="1900"/>
              <a:buFont typeface="Arial"/>
              <a:buChar char="​"/>
              <a:defRPr sz="1500" b="0" i="0" u="none" strike="noStrike" cap="none">
                <a:solidFill>
                  <a:srgbClr val="000000"/>
                </a:solidFill>
                <a:latin typeface="Arial"/>
                <a:ea typeface="Arial"/>
                <a:cs typeface="Arial"/>
                <a:sym typeface="Arial"/>
              </a:defRPr>
            </a:lvl1pPr>
            <a:lvl2pPr marR="0" lvl="1" algn="l" rtl="0">
              <a:lnSpc>
                <a:spcPct val="100000"/>
              </a:lnSpc>
              <a:spcBef>
                <a:spcPts val="300"/>
              </a:spcBef>
              <a:spcAft>
                <a:spcPts val="0"/>
              </a:spcAft>
              <a:buClr>
                <a:srgbClr val="000000"/>
              </a:buClr>
              <a:buSzPts val="2000"/>
              <a:buFont typeface="Arial"/>
              <a:buChar char="•"/>
              <a:defRPr sz="1500" b="0" i="0" u="none" strike="noStrike" cap="none">
                <a:solidFill>
                  <a:srgbClr val="000000"/>
                </a:solidFill>
                <a:latin typeface="Arial"/>
                <a:ea typeface="Arial"/>
                <a:cs typeface="Arial"/>
                <a:sym typeface="Arial"/>
              </a:defRPr>
            </a:lvl2pPr>
            <a:lvl3pPr marR="0" lvl="2" algn="l" rtl="0">
              <a:lnSpc>
                <a:spcPct val="100000"/>
              </a:lnSpc>
              <a:spcBef>
                <a:spcPts val="300"/>
              </a:spcBef>
              <a:spcAft>
                <a:spcPts val="0"/>
              </a:spcAft>
              <a:buClr>
                <a:srgbClr val="000000"/>
              </a:buClr>
              <a:buSzPts val="2000"/>
              <a:buFont typeface="Arial"/>
              <a:buChar char="‒"/>
              <a:defRPr sz="1500" b="0" i="0" u="none" strike="noStrike" cap="none">
                <a:solidFill>
                  <a:srgbClr val="000000"/>
                </a:solidFill>
                <a:latin typeface="Arial"/>
                <a:ea typeface="Arial"/>
                <a:cs typeface="Arial"/>
                <a:sym typeface="Arial"/>
              </a:defRPr>
            </a:lvl3pPr>
            <a:lvl4pPr marR="0" lvl="3" algn="l" rtl="0">
              <a:lnSpc>
                <a:spcPct val="100000"/>
              </a:lnSpc>
              <a:spcBef>
                <a:spcPts val="300"/>
              </a:spcBef>
              <a:spcAft>
                <a:spcPts val="0"/>
              </a:spcAft>
              <a:buClr>
                <a:srgbClr val="000000"/>
              </a:buClr>
              <a:buSzPts val="1900"/>
              <a:buFont typeface="Arial"/>
              <a:buChar char="•"/>
              <a:defRPr sz="1500" b="0" i="0" u="none" strike="noStrike" cap="none">
                <a:solidFill>
                  <a:srgbClr val="000000"/>
                </a:solidFill>
                <a:latin typeface="Arial"/>
                <a:ea typeface="Arial"/>
                <a:cs typeface="Arial"/>
                <a:sym typeface="Arial"/>
              </a:defRPr>
            </a:lvl4pPr>
            <a:lvl5pPr marR="0" lvl="4" algn="l" rtl="0">
              <a:lnSpc>
                <a:spcPct val="100000"/>
              </a:lnSpc>
              <a:spcBef>
                <a:spcPts val="300"/>
              </a:spcBef>
              <a:spcAft>
                <a:spcPts val="0"/>
              </a:spcAft>
              <a:buClr>
                <a:srgbClr val="000000"/>
              </a:buClr>
              <a:buSzPts val="1900"/>
              <a:buFont typeface="Arial"/>
              <a:buChar char="̶"/>
              <a:defRPr sz="1500" b="0" i="0" u="none" strike="noStrike" cap="none">
                <a:solidFill>
                  <a:srgbClr val="000000"/>
                </a:solidFill>
                <a:latin typeface="Arial"/>
                <a:ea typeface="Arial"/>
                <a:cs typeface="Arial"/>
                <a:sym typeface="Arial"/>
              </a:defRPr>
            </a:lvl5pPr>
            <a:lvl6pPr marR="0" lvl="5" algn="l" rtl="0">
              <a:lnSpc>
                <a:spcPct val="100000"/>
              </a:lnSpc>
              <a:spcBef>
                <a:spcPts val="300"/>
              </a:spcBef>
              <a:spcAft>
                <a:spcPts val="0"/>
              </a:spcAft>
              <a:buClr>
                <a:schemeClr val="dk1"/>
              </a:buClr>
              <a:buSzPts val="1900"/>
              <a:buFont typeface="Arial"/>
              <a:buChar char="▫"/>
              <a:defRPr sz="1500" b="0" i="0" u="none" strike="noStrike" cap="none">
                <a:solidFill>
                  <a:srgbClr val="000000"/>
                </a:solidFill>
                <a:latin typeface="Arial"/>
                <a:ea typeface="Arial"/>
                <a:cs typeface="Arial"/>
                <a:sym typeface="Arial"/>
              </a:defRPr>
            </a:lvl6pPr>
            <a:lvl7pPr marR="0" lvl="6" algn="l" rtl="0">
              <a:lnSpc>
                <a:spcPct val="100000"/>
              </a:lnSpc>
              <a:spcBef>
                <a:spcPts val="300"/>
              </a:spcBef>
              <a:spcAft>
                <a:spcPts val="0"/>
              </a:spcAft>
              <a:buClr>
                <a:schemeClr val="dk1"/>
              </a:buClr>
              <a:buSzPts val="1900"/>
              <a:buFont typeface="Arial"/>
              <a:buChar char="▫"/>
              <a:defRPr sz="1500" b="0" i="0" u="none" strike="noStrike" cap="none">
                <a:solidFill>
                  <a:srgbClr val="000000"/>
                </a:solidFill>
                <a:latin typeface="Arial"/>
                <a:ea typeface="Arial"/>
                <a:cs typeface="Arial"/>
                <a:sym typeface="Arial"/>
              </a:defRPr>
            </a:lvl7pPr>
            <a:lvl8pPr marR="0" lvl="7" algn="l" rtl="0">
              <a:lnSpc>
                <a:spcPct val="100000"/>
              </a:lnSpc>
              <a:spcBef>
                <a:spcPts val="300"/>
              </a:spcBef>
              <a:spcAft>
                <a:spcPts val="0"/>
              </a:spcAft>
              <a:buClr>
                <a:schemeClr val="dk1"/>
              </a:buClr>
              <a:buSzPts val="1900"/>
              <a:buFont typeface="Arial"/>
              <a:buChar char="▫"/>
              <a:defRPr sz="1500" b="0" i="0" u="none" strike="noStrike" cap="none">
                <a:solidFill>
                  <a:srgbClr val="000000"/>
                </a:solidFill>
                <a:latin typeface="Arial"/>
                <a:ea typeface="Arial"/>
                <a:cs typeface="Arial"/>
                <a:sym typeface="Arial"/>
              </a:defRPr>
            </a:lvl8pPr>
            <a:lvl9pPr marR="0" lvl="8" algn="l" rtl="0">
              <a:lnSpc>
                <a:spcPct val="100000"/>
              </a:lnSpc>
              <a:spcBef>
                <a:spcPts val="300"/>
              </a:spcBef>
              <a:spcAft>
                <a:spcPts val="300"/>
              </a:spcAft>
              <a:buClr>
                <a:schemeClr val="dk1"/>
              </a:buClr>
              <a:buSzPts val="1900"/>
              <a:buFont typeface="Arial"/>
              <a:buChar char="▫"/>
              <a:defRPr sz="1500" b="0" i="0" u="none" strike="noStrike" cap="none">
                <a:solidFill>
                  <a:srgbClr val="000000"/>
                </a:solidFill>
                <a:latin typeface="Arial"/>
                <a:ea typeface="Arial"/>
                <a:cs typeface="Arial"/>
                <a:sym typeface="Arial"/>
              </a:defRPr>
            </a:lvl9pPr>
          </a:lstStyle>
          <a:p>
            <a:endParaRPr/>
          </a:p>
        </p:txBody>
      </p:sp>
      <p:sp>
        <p:nvSpPr>
          <p:cNvPr id="180" name="Google Shape;180;p31"/>
          <p:cNvSpPr/>
          <p:nvPr/>
        </p:nvSpPr>
        <p:spPr>
          <a:xfrm>
            <a:off x="11312526" y="6498755"/>
            <a:ext cx="325500" cy="138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dk1"/>
              </a:buClr>
              <a:buSzPts val="900"/>
              <a:buFont typeface="Century Gothic"/>
              <a:buNone/>
            </a:pPr>
            <a:fld id="{00000000-1234-1234-1234-123412341234}" type="slidenum">
              <a:rPr lang="en-GB" sz="900" b="0" i="0" u="none" strike="noStrike" cap="none">
                <a:solidFill>
                  <a:schemeClr val="dk1"/>
                </a:solidFill>
                <a:latin typeface="Century Gothic"/>
                <a:ea typeface="Century Gothic"/>
                <a:cs typeface="Century Gothic"/>
                <a:sym typeface="Century Gothic"/>
              </a:rPr>
              <a:t>‹#›</a:t>
            </a:fld>
            <a:endParaRPr sz="900" b="0" i="0" u="none" strike="noStrike" cap="none">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81"/>
        <p:cNvGrpSpPr/>
        <p:nvPr/>
      </p:nvGrpSpPr>
      <p:grpSpPr>
        <a:xfrm>
          <a:off x="0" y="0"/>
          <a:ext cx="0" cy="0"/>
          <a:chOff x="0" y="0"/>
          <a:chExt cx="0" cy="0"/>
        </a:xfrm>
      </p:grpSpPr>
      <p:sp>
        <p:nvSpPr>
          <p:cNvPr id="182" name="Google Shape;182;p32"/>
          <p:cNvSpPr/>
          <p:nvPr/>
        </p:nvSpPr>
        <p:spPr>
          <a:xfrm>
            <a:off x="544286" y="3433665"/>
            <a:ext cx="11103300" cy="2993700"/>
          </a:xfrm>
          <a:prstGeom prst="rect">
            <a:avLst/>
          </a:prstGeom>
          <a:solidFill>
            <a:srgbClr val="408F88"/>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183" name="Google Shape;183;p32"/>
          <p:cNvSpPr txBox="1">
            <a:spLocks noGrp="1"/>
          </p:cNvSpPr>
          <p:nvPr>
            <p:ph type="subTitle" idx="1"/>
          </p:nvPr>
        </p:nvSpPr>
        <p:spPr>
          <a:xfrm>
            <a:off x="1524000" y="3773995"/>
            <a:ext cx="9144000" cy="947100"/>
          </a:xfrm>
          <a:prstGeom prst="rect">
            <a:avLst/>
          </a:prstGeom>
          <a:noFill/>
          <a:ln>
            <a:noFill/>
          </a:ln>
        </p:spPr>
        <p:txBody>
          <a:bodyPr spcFirstLastPara="1" wrap="square" lIns="68575" tIns="34275" rIns="68575" bIns="34275" anchor="ctr" anchorCtr="0">
            <a:normAutofit/>
          </a:bodyPr>
          <a:lstStyle>
            <a:lvl1pPr marR="0" lvl="0" algn="ctr" rtl="0">
              <a:lnSpc>
                <a:spcPct val="110000"/>
              </a:lnSpc>
              <a:spcBef>
                <a:spcPts val="300"/>
              </a:spcBef>
              <a:spcAft>
                <a:spcPts val="0"/>
              </a:spcAft>
              <a:buClr>
                <a:srgbClr val="000000"/>
              </a:buClr>
              <a:buSzPts val="1200"/>
              <a:buFont typeface="Arial"/>
              <a:buNone/>
              <a:defRPr sz="2800" b="1" i="0" u="none" strike="noStrike" cap="none">
                <a:solidFill>
                  <a:srgbClr val="F2F2F2"/>
                </a:solidFill>
                <a:latin typeface="Arial"/>
                <a:ea typeface="Arial"/>
                <a:cs typeface="Arial"/>
                <a:sym typeface="Arial"/>
              </a:defRPr>
            </a:lvl1pPr>
            <a:lvl2pPr marR="0" lvl="1" algn="ctr" rtl="0">
              <a:lnSpc>
                <a:spcPct val="100000"/>
              </a:lnSpc>
              <a:spcBef>
                <a:spcPts val="500"/>
              </a:spcBef>
              <a:spcAft>
                <a:spcPts val="0"/>
              </a:spcAft>
              <a:buClr>
                <a:srgbClr val="000000"/>
              </a:buClr>
              <a:buSzPts val="1100"/>
              <a:buFont typeface="Arial"/>
              <a:buNone/>
              <a:defRPr sz="2000" b="0" i="0" u="none" strike="noStrike" cap="none">
                <a:solidFill>
                  <a:srgbClr val="000000"/>
                </a:solidFill>
                <a:latin typeface="Arial"/>
                <a:ea typeface="Arial"/>
                <a:cs typeface="Arial"/>
                <a:sym typeface="Arial"/>
              </a:defRPr>
            </a:lvl2pPr>
            <a:lvl3pPr marR="0" lvl="2" algn="ctr" rtl="0">
              <a:lnSpc>
                <a:spcPct val="100000"/>
              </a:lnSpc>
              <a:spcBef>
                <a:spcPts val="500"/>
              </a:spcBef>
              <a:spcAft>
                <a:spcPts val="0"/>
              </a:spcAft>
              <a:buClr>
                <a:srgbClr val="000000"/>
              </a:buClr>
              <a:buSzPts val="900"/>
              <a:buFont typeface="Arial"/>
              <a:buNone/>
              <a:defRPr sz="1900" b="0" i="0" u="none" strike="noStrike" cap="none">
                <a:solidFill>
                  <a:srgbClr val="000000"/>
                </a:solidFill>
                <a:latin typeface="Arial"/>
                <a:ea typeface="Arial"/>
                <a:cs typeface="Arial"/>
                <a:sym typeface="Arial"/>
              </a:defRPr>
            </a:lvl3pPr>
            <a:lvl4pPr marR="0" lvl="3" algn="ctr" rtl="0">
              <a:lnSpc>
                <a:spcPct val="100000"/>
              </a:lnSpc>
              <a:spcBef>
                <a:spcPts val="500"/>
              </a:spcBef>
              <a:spcAft>
                <a:spcPts val="0"/>
              </a:spcAft>
              <a:buClr>
                <a:srgbClr val="000000"/>
              </a:buClr>
              <a:buSzPts val="800"/>
              <a:buFont typeface="Arial"/>
              <a:buNone/>
              <a:defRPr sz="1600" b="0" i="0" u="none" strike="noStrike" cap="none">
                <a:solidFill>
                  <a:srgbClr val="000000"/>
                </a:solidFill>
                <a:latin typeface="Arial"/>
                <a:ea typeface="Arial"/>
                <a:cs typeface="Arial"/>
                <a:sym typeface="Arial"/>
              </a:defRPr>
            </a:lvl4pPr>
            <a:lvl5pPr marR="0" lvl="4" algn="ctr" rtl="0">
              <a:lnSpc>
                <a:spcPct val="100000"/>
              </a:lnSpc>
              <a:spcBef>
                <a:spcPts val="500"/>
              </a:spcBef>
              <a:spcAft>
                <a:spcPts val="0"/>
              </a:spcAft>
              <a:buClr>
                <a:srgbClr val="000000"/>
              </a:buClr>
              <a:buSzPts val="800"/>
              <a:buFont typeface="Arial"/>
              <a:buNone/>
              <a:defRPr sz="1600" b="0" i="0" u="none" strike="noStrike" cap="none">
                <a:solidFill>
                  <a:srgbClr val="000000"/>
                </a:solidFill>
                <a:latin typeface="Arial"/>
                <a:ea typeface="Arial"/>
                <a:cs typeface="Arial"/>
                <a:sym typeface="Arial"/>
              </a:defRPr>
            </a:lvl5pPr>
            <a:lvl6pPr marR="0" lvl="5" algn="ctr" rtl="0">
              <a:lnSpc>
                <a:spcPct val="100000"/>
              </a:lnSpc>
              <a:spcBef>
                <a:spcPts val="500"/>
              </a:spcBef>
              <a:spcAft>
                <a:spcPts val="0"/>
              </a:spcAft>
              <a:buClr>
                <a:srgbClr val="000000"/>
              </a:buClr>
              <a:buSzPts val="800"/>
              <a:buFont typeface="Arial"/>
              <a:buNone/>
              <a:defRPr sz="1600" b="0" i="0" u="none" strike="noStrike" cap="none">
                <a:solidFill>
                  <a:srgbClr val="000000"/>
                </a:solidFill>
                <a:latin typeface="Arial"/>
                <a:ea typeface="Arial"/>
                <a:cs typeface="Arial"/>
                <a:sym typeface="Arial"/>
              </a:defRPr>
            </a:lvl6pPr>
            <a:lvl7pPr marR="0" lvl="6" algn="ctr" rtl="0">
              <a:lnSpc>
                <a:spcPct val="100000"/>
              </a:lnSpc>
              <a:spcBef>
                <a:spcPts val="500"/>
              </a:spcBef>
              <a:spcAft>
                <a:spcPts val="0"/>
              </a:spcAft>
              <a:buClr>
                <a:srgbClr val="000000"/>
              </a:buClr>
              <a:buSzPts val="800"/>
              <a:buFont typeface="Arial"/>
              <a:buNone/>
              <a:defRPr sz="1600" b="0" i="0" u="none" strike="noStrike" cap="none">
                <a:solidFill>
                  <a:srgbClr val="000000"/>
                </a:solidFill>
                <a:latin typeface="Arial"/>
                <a:ea typeface="Arial"/>
                <a:cs typeface="Arial"/>
                <a:sym typeface="Arial"/>
              </a:defRPr>
            </a:lvl7pPr>
            <a:lvl8pPr marR="0" lvl="7" algn="ctr" rtl="0">
              <a:lnSpc>
                <a:spcPct val="100000"/>
              </a:lnSpc>
              <a:spcBef>
                <a:spcPts val="500"/>
              </a:spcBef>
              <a:spcAft>
                <a:spcPts val="0"/>
              </a:spcAft>
              <a:buClr>
                <a:srgbClr val="000000"/>
              </a:buClr>
              <a:buSzPts val="800"/>
              <a:buFont typeface="Arial"/>
              <a:buNone/>
              <a:defRPr sz="1600" b="0" i="0" u="none" strike="noStrike" cap="none">
                <a:solidFill>
                  <a:srgbClr val="000000"/>
                </a:solidFill>
                <a:latin typeface="Arial"/>
                <a:ea typeface="Arial"/>
                <a:cs typeface="Arial"/>
                <a:sym typeface="Arial"/>
              </a:defRPr>
            </a:lvl8pPr>
            <a:lvl9pPr marR="0" lvl="8" algn="ctr" rtl="0">
              <a:lnSpc>
                <a:spcPct val="100000"/>
              </a:lnSpc>
              <a:spcBef>
                <a:spcPts val="500"/>
              </a:spcBef>
              <a:spcAft>
                <a:spcPts val="500"/>
              </a:spcAft>
              <a:buClr>
                <a:srgbClr val="000000"/>
              </a:buClr>
              <a:buSzPts val="800"/>
              <a:buFont typeface="Arial"/>
              <a:buNone/>
              <a:defRPr sz="1600" b="0" i="0" u="none" strike="noStrike" cap="none">
                <a:solidFill>
                  <a:srgbClr val="000000"/>
                </a:solidFill>
                <a:latin typeface="Arial"/>
                <a:ea typeface="Arial"/>
                <a:cs typeface="Arial"/>
                <a:sym typeface="Arial"/>
              </a:defRPr>
            </a:lvl9pPr>
          </a:lstStyle>
          <a:p>
            <a:endParaRPr/>
          </a:p>
        </p:txBody>
      </p:sp>
      <p:sp>
        <p:nvSpPr>
          <p:cNvPr id="184" name="Google Shape;184;p32"/>
          <p:cNvSpPr txBox="1">
            <a:spLocks noGrp="1"/>
          </p:cNvSpPr>
          <p:nvPr>
            <p:ph type="title"/>
          </p:nvPr>
        </p:nvSpPr>
        <p:spPr>
          <a:xfrm>
            <a:off x="838200" y="1513841"/>
            <a:ext cx="10515600" cy="72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500"/>
              <a:buFont typeface="Arial"/>
              <a:buNone/>
              <a:defRPr sz="1900" b="0" i="0" u="none" strike="noStrike" cap="none">
                <a:solidFill>
                  <a:srgbClr val="21515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185" name="Google Shape;185;p32"/>
          <p:cNvSpPr txBox="1">
            <a:spLocks noGrp="1"/>
          </p:cNvSpPr>
          <p:nvPr>
            <p:ph type="body" idx="2"/>
          </p:nvPr>
        </p:nvSpPr>
        <p:spPr>
          <a:xfrm>
            <a:off x="2724946" y="5371331"/>
            <a:ext cx="6742500" cy="790500"/>
          </a:xfrm>
          <a:prstGeom prst="rect">
            <a:avLst/>
          </a:prstGeom>
          <a:noFill/>
          <a:ln>
            <a:noFill/>
          </a:ln>
        </p:spPr>
        <p:txBody>
          <a:bodyPr spcFirstLastPara="1" wrap="square" lIns="68575" tIns="34275" rIns="68575" bIns="34275" anchor="ctr" anchorCtr="0">
            <a:normAutofit/>
          </a:bodyPr>
          <a:lstStyle>
            <a:lvl1pPr marL="457200" marR="0" lvl="0" indent="-228600" algn="ctr" rtl="0">
              <a:lnSpc>
                <a:spcPct val="110000"/>
              </a:lnSpc>
              <a:spcBef>
                <a:spcPts val="300"/>
              </a:spcBef>
              <a:spcAft>
                <a:spcPts val="0"/>
              </a:spcAft>
              <a:buClr>
                <a:srgbClr val="000000"/>
              </a:buClr>
              <a:buSzPts val="1200"/>
              <a:buFont typeface="Arial"/>
              <a:buNone/>
              <a:defRPr sz="2700" b="1" i="0" u="none" strike="noStrike" cap="none">
                <a:solidFill>
                  <a:srgbClr val="F2F2F2"/>
                </a:solidFill>
                <a:latin typeface="Arial"/>
                <a:ea typeface="Arial"/>
                <a:cs typeface="Arial"/>
                <a:sym typeface="Arial"/>
              </a:defRPr>
            </a:lvl1pPr>
            <a:lvl2pPr marL="914400" marR="0" lvl="1" indent="-228600" algn="l" rtl="0">
              <a:lnSpc>
                <a:spcPct val="100000"/>
              </a:lnSpc>
              <a:spcBef>
                <a:spcPts val="500"/>
              </a:spcBef>
              <a:spcAft>
                <a:spcPts val="0"/>
              </a:spcAft>
              <a:buClr>
                <a:srgbClr val="000000"/>
              </a:buClr>
              <a:buSzPts val="1100"/>
              <a:buFont typeface="Arial"/>
              <a:buNone/>
              <a:defRPr sz="1900" b="0" i="0" u="none" strike="noStrike" cap="none">
                <a:solidFill>
                  <a:srgbClr val="000000"/>
                </a:solidFill>
                <a:latin typeface="Arial"/>
                <a:ea typeface="Arial"/>
                <a:cs typeface="Arial"/>
                <a:sym typeface="Arial"/>
              </a:defRPr>
            </a:lvl2pPr>
            <a:lvl3pPr marL="1371600" marR="0" lvl="2" indent="-285750" algn="l" rtl="0">
              <a:lnSpc>
                <a:spcPct val="100000"/>
              </a:lnSpc>
              <a:spcBef>
                <a:spcPts val="500"/>
              </a:spcBef>
              <a:spcAft>
                <a:spcPts val="0"/>
              </a:spcAft>
              <a:buClr>
                <a:srgbClr val="000000"/>
              </a:buClr>
              <a:buSzPts val="900"/>
              <a:buFont typeface="Arial"/>
              <a:buChar char="•"/>
              <a:defRPr sz="1900" b="0" i="0" u="none" strike="noStrike" cap="none">
                <a:solidFill>
                  <a:srgbClr val="000000"/>
                </a:solidFill>
                <a:latin typeface="Arial"/>
                <a:ea typeface="Arial"/>
                <a:cs typeface="Arial"/>
                <a:sym typeface="Arial"/>
              </a:defRPr>
            </a:lvl3pPr>
            <a:lvl4pPr marL="1828800" marR="0" lvl="3" indent="-279400" algn="l" rtl="0">
              <a:lnSpc>
                <a:spcPct val="100000"/>
              </a:lnSpc>
              <a:spcBef>
                <a:spcPts val="500"/>
              </a:spcBef>
              <a:spcAft>
                <a:spcPts val="0"/>
              </a:spcAft>
              <a:buClr>
                <a:srgbClr val="000000"/>
              </a:buClr>
              <a:buSzPts val="800"/>
              <a:buFont typeface="Arial"/>
              <a:buChar char="•"/>
              <a:defRPr sz="1900" b="0" i="0" u="none" strike="noStrike" cap="none">
                <a:solidFill>
                  <a:srgbClr val="000000"/>
                </a:solidFill>
                <a:latin typeface="Arial"/>
                <a:ea typeface="Arial"/>
                <a:cs typeface="Arial"/>
                <a:sym typeface="Arial"/>
              </a:defRPr>
            </a:lvl4pPr>
            <a:lvl5pPr marL="2286000" marR="0" lvl="4" indent="-279400" algn="l" rtl="0">
              <a:lnSpc>
                <a:spcPct val="100000"/>
              </a:lnSpc>
              <a:spcBef>
                <a:spcPts val="500"/>
              </a:spcBef>
              <a:spcAft>
                <a:spcPts val="0"/>
              </a:spcAft>
              <a:buClr>
                <a:srgbClr val="000000"/>
              </a:buClr>
              <a:buSzPts val="800"/>
              <a:buFont typeface="Arial"/>
              <a:buChar char="•"/>
              <a:defRPr sz="1900" b="0" i="0" u="none" strike="noStrike" cap="none">
                <a:solidFill>
                  <a:srgbClr val="000000"/>
                </a:solidFill>
                <a:latin typeface="Arial"/>
                <a:ea typeface="Arial"/>
                <a:cs typeface="Arial"/>
                <a:sym typeface="Arial"/>
              </a:defRPr>
            </a:lvl5pPr>
            <a:lvl6pPr marL="2743200" marR="0" lvl="5" indent="-279400" algn="l" rtl="0">
              <a:lnSpc>
                <a:spcPct val="100000"/>
              </a:lnSpc>
              <a:spcBef>
                <a:spcPts val="500"/>
              </a:spcBef>
              <a:spcAft>
                <a:spcPts val="0"/>
              </a:spcAft>
              <a:buClr>
                <a:srgbClr val="000000"/>
              </a:buClr>
              <a:buSzPts val="800"/>
              <a:buFont typeface="Arial"/>
              <a:buChar char="◼"/>
              <a:defRPr sz="1900" b="0" i="0" u="none" strike="noStrike" cap="none">
                <a:solidFill>
                  <a:srgbClr val="000000"/>
                </a:solidFill>
                <a:latin typeface="Arial"/>
                <a:ea typeface="Arial"/>
                <a:cs typeface="Arial"/>
                <a:sym typeface="Arial"/>
              </a:defRPr>
            </a:lvl6pPr>
            <a:lvl7pPr marL="3200400" marR="0" lvl="6" indent="-279400" algn="l" rtl="0">
              <a:lnSpc>
                <a:spcPct val="100000"/>
              </a:lnSpc>
              <a:spcBef>
                <a:spcPts val="500"/>
              </a:spcBef>
              <a:spcAft>
                <a:spcPts val="0"/>
              </a:spcAft>
              <a:buClr>
                <a:srgbClr val="000000"/>
              </a:buClr>
              <a:buSzPts val="800"/>
              <a:buFont typeface="Arial"/>
              <a:buChar char="◼"/>
              <a:defRPr sz="1900" b="0" i="0" u="none" strike="noStrike" cap="none">
                <a:solidFill>
                  <a:srgbClr val="000000"/>
                </a:solidFill>
                <a:latin typeface="Arial"/>
                <a:ea typeface="Arial"/>
                <a:cs typeface="Arial"/>
                <a:sym typeface="Arial"/>
              </a:defRPr>
            </a:lvl7pPr>
            <a:lvl8pPr marL="3657600" marR="0" lvl="7" indent="-279400" algn="l" rtl="0">
              <a:lnSpc>
                <a:spcPct val="100000"/>
              </a:lnSpc>
              <a:spcBef>
                <a:spcPts val="500"/>
              </a:spcBef>
              <a:spcAft>
                <a:spcPts val="0"/>
              </a:spcAft>
              <a:buClr>
                <a:srgbClr val="000000"/>
              </a:buClr>
              <a:buSzPts val="800"/>
              <a:buFont typeface="Arial"/>
              <a:buChar char="◼"/>
              <a:defRPr sz="1900" b="0" i="0" u="none" strike="noStrike" cap="none">
                <a:solidFill>
                  <a:srgbClr val="000000"/>
                </a:solidFill>
                <a:latin typeface="Arial"/>
                <a:ea typeface="Arial"/>
                <a:cs typeface="Arial"/>
                <a:sym typeface="Arial"/>
              </a:defRPr>
            </a:lvl8pPr>
            <a:lvl9pPr marL="4114800" marR="0" lvl="8" indent="-279400" algn="l" rtl="0">
              <a:lnSpc>
                <a:spcPct val="100000"/>
              </a:lnSpc>
              <a:spcBef>
                <a:spcPts val="500"/>
              </a:spcBef>
              <a:spcAft>
                <a:spcPts val="500"/>
              </a:spcAft>
              <a:buClr>
                <a:srgbClr val="000000"/>
              </a:buClr>
              <a:buSzPts val="800"/>
              <a:buFont typeface="Arial"/>
              <a:buChar char="◼"/>
              <a:defRPr sz="1900" b="0" i="0" u="none" strike="noStrike" cap="none">
                <a:solidFill>
                  <a:srgbClr val="000000"/>
                </a:solidFill>
                <a:latin typeface="Arial"/>
                <a:ea typeface="Arial"/>
                <a:cs typeface="Arial"/>
                <a:sym typeface="Arial"/>
              </a:defRPr>
            </a:lvl9pPr>
          </a:lstStyle>
          <a:p>
            <a:endParaRPr/>
          </a:p>
        </p:txBody>
      </p:sp>
      <p:sp>
        <p:nvSpPr>
          <p:cNvPr id="186" name="Google Shape;186;p32"/>
          <p:cNvSpPr/>
          <p:nvPr/>
        </p:nvSpPr>
        <p:spPr>
          <a:xfrm>
            <a:off x="5132162" y="231775"/>
            <a:ext cx="882900" cy="9684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187" name="Google Shape;187;p32" descr="A green and white logo&#10;&#10;Description automatically generated with low confidence"/>
          <p:cNvPicPr preferRelativeResize="0"/>
          <p:nvPr/>
        </p:nvPicPr>
        <p:blipFill rotWithShape="1">
          <a:blip r:embed="rId3">
            <a:alphaModFix/>
          </a:blip>
          <a:srcRect b="-3906"/>
          <a:stretch/>
        </p:blipFill>
        <p:spPr>
          <a:xfrm>
            <a:off x="6195526" y="225596"/>
            <a:ext cx="951724" cy="996715"/>
          </a:xfrm>
          <a:prstGeom prst="rect">
            <a:avLst/>
          </a:prstGeom>
          <a:noFill/>
          <a:ln>
            <a:noFill/>
          </a:ln>
        </p:spPr>
      </p:pic>
      <p:sp>
        <p:nvSpPr>
          <p:cNvPr id="188" name="Google Shape;188;p3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89" name="Google Shape;189;p32"/>
          <p:cNvSpPr txBox="1">
            <a:spLocks noGrp="1"/>
          </p:cNvSpPr>
          <p:nvPr>
            <p:ph type="body" idx="3"/>
          </p:nvPr>
        </p:nvSpPr>
        <p:spPr>
          <a:xfrm>
            <a:off x="5023645" y="2654911"/>
            <a:ext cx="2144700" cy="546000"/>
          </a:xfrm>
          <a:prstGeom prst="rect">
            <a:avLst/>
          </a:prstGeom>
          <a:noFill/>
          <a:ln>
            <a:noFill/>
          </a:ln>
        </p:spPr>
        <p:txBody>
          <a:bodyPr spcFirstLastPara="1" wrap="square" lIns="68575" tIns="34275" rIns="68575" bIns="34275" anchor="ctr" anchorCtr="0">
            <a:normAutofit/>
          </a:bodyPr>
          <a:lstStyle>
            <a:lvl1pPr marL="457200" marR="0" lvl="0" indent="-228600" algn="ctr" rtl="0">
              <a:lnSpc>
                <a:spcPct val="110000"/>
              </a:lnSpc>
              <a:spcBef>
                <a:spcPts val="300"/>
              </a:spcBef>
              <a:spcAft>
                <a:spcPts val="0"/>
              </a:spcAft>
              <a:buClr>
                <a:srgbClr val="000000"/>
              </a:buClr>
              <a:buSzPts val="1200"/>
              <a:buFont typeface="Arial"/>
              <a:buNone/>
              <a:defRPr sz="2000" b="0" i="0" u="none" strike="noStrike" cap="none">
                <a:solidFill>
                  <a:srgbClr val="000000"/>
                </a:solidFill>
                <a:latin typeface="Arial"/>
                <a:ea typeface="Arial"/>
                <a:cs typeface="Arial"/>
                <a:sym typeface="Arial"/>
              </a:defRPr>
            </a:lvl1pPr>
            <a:lvl2pPr marL="914400" marR="0" lvl="1" indent="-298450" algn="l" rtl="0">
              <a:lnSpc>
                <a:spcPct val="100000"/>
              </a:lnSpc>
              <a:spcBef>
                <a:spcPts val="500"/>
              </a:spcBef>
              <a:spcAft>
                <a:spcPts val="0"/>
              </a:spcAft>
              <a:buClr>
                <a:srgbClr val="000000"/>
              </a:buClr>
              <a:buSzPts val="1100"/>
              <a:buFont typeface="Arial"/>
              <a:buChar char="•"/>
              <a:defRPr sz="1900" b="0" i="0" u="none" strike="noStrike" cap="none">
                <a:solidFill>
                  <a:srgbClr val="000000"/>
                </a:solidFill>
                <a:latin typeface="Arial"/>
                <a:ea typeface="Arial"/>
                <a:cs typeface="Arial"/>
                <a:sym typeface="Arial"/>
              </a:defRPr>
            </a:lvl2pPr>
            <a:lvl3pPr marL="1371600" marR="0" lvl="2" indent="-285750" algn="l" rtl="0">
              <a:lnSpc>
                <a:spcPct val="100000"/>
              </a:lnSpc>
              <a:spcBef>
                <a:spcPts val="500"/>
              </a:spcBef>
              <a:spcAft>
                <a:spcPts val="0"/>
              </a:spcAft>
              <a:buClr>
                <a:srgbClr val="000000"/>
              </a:buClr>
              <a:buSzPts val="900"/>
              <a:buFont typeface="Arial"/>
              <a:buChar char="•"/>
              <a:defRPr sz="1900" b="0" i="0" u="none" strike="noStrike" cap="none">
                <a:solidFill>
                  <a:srgbClr val="000000"/>
                </a:solidFill>
                <a:latin typeface="Arial"/>
                <a:ea typeface="Arial"/>
                <a:cs typeface="Arial"/>
                <a:sym typeface="Arial"/>
              </a:defRPr>
            </a:lvl3pPr>
            <a:lvl4pPr marL="1828800" marR="0" lvl="3" indent="-279400" algn="l" rtl="0">
              <a:lnSpc>
                <a:spcPct val="100000"/>
              </a:lnSpc>
              <a:spcBef>
                <a:spcPts val="500"/>
              </a:spcBef>
              <a:spcAft>
                <a:spcPts val="0"/>
              </a:spcAft>
              <a:buClr>
                <a:srgbClr val="000000"/>
              </a:buClr>
              <a:buSzPts val="800"/>
              <a:buFont typeface="Arial"/>
              <a:buChar char="•"/>
              <a:defRPr sz="1900" b="0" i="0" u="none" strike="noStrike" cap="none">
                <a:solidFill>
                  <a:srgbClr val="000000"/>
                </a:solidFill>
                <a:latin typeface="Arial"/>
                <a:ea typeface="Arial"/>
                <a:cs typeface="Arial"/>
                <a:sym typeface="Arial"/>
              </a:defRPr>
            </a:lvl4pPr>
            <a:lvl5pPr marL="2286000" marR="0" lvl="4" indent="-279400" algn="l" rtl="0">
              <a:lnSpc>
                <a:spcPct val="100000"/>
              </a:lnSpc>
              <a:spcBef>
                <a:spcPts val="500"/>
              </a:spcBef>
              <a:spcAft>
                <a:spcPts val="0"/>
              </a:spcAft>
              <a:buClr>
                <a:srgbClr val="000000"/>
              </a:buClr>
              <a:buSzPts val="800"/>
              <a:buFont typeface="Arial"/>
              <a:buChar char="•"/>
              <a:defRPr sz="1900" b="0" i="0" u="none" strike="noStrike" cap="none">
                <a:solidFill>
                  <a:srgbClr val="000000"/>
                </a:solidFill>
                <a:latin typeface="Arial"/>
                <a:ea typeface="Arial"/>
                <a:cs typeface="Arial"/>
                <a:sym typeface="Arial"/>
              </a:defRPr>
            </a:lvl5pPr>
            <a:lvl6pPr marL="2743200" marR="0" lvl="5" indent="-279400" algn="l" rtl="0">
              <a:lnSpc>
                <a:spcPct val="100000"/>
              </a:lnSpc>
              <a:spcBef>
                <a:spcPts val="500"/>
              </a:spcBef>
              <a:spcAft>
                <a:spcPts val="0"/>
              </a:spcAft>
              <a:buClr>
                <a:srgbClr val="000000"/>
              </a:buClr>
              <a:buSzPts val="800"/>
              <a:buFont typeface="Arial"/>
              <a:buChar char="◼"/>
              <a:defRPr sz="1900" b="0" i="0" u="none" strike="noStrike" cap="none">
                <a:solidFill>
                  <a:srgbClr val="000000"/>
                </a:solidFill>
                <a:latin typeface="Arial"/>
                <a:ea typeface="Arial"/>
                <a:cs typeface="Arial"/>
                <a:sym typeface="Arial"/>
              </a:defRPr>
            </a:lvl6pPr>
            <a:lvl7pPr marL="3200400" marR="0" lvl="6" indent="-279400" algn="l" rtl="0">
              <a:lnSpc>
                <a:spcPct val="100000"/>
              </a:lnSpc>
              <a:spcBef>
                <a:spcPts val="500"/>
              </a:spcBef>
              <a:spcAft>
                <a:spcPts val="0"/>
              </a:spcAft>
              <a:buClr>
                <a:srgbClr val="000000"/>
              </a:buClr>
              <a:buSzPts val="800"/>
              <a:buFont typeface="Arial"/>
              <a:buChar char="◼"/>
              <a:defRPr sz="1900" b="0" i="0" u="none" strike="noStrike" cap="none">
                <a:solidFill>
                  <a:srgbClr val="000000"/>
                </a:solidFill>
                <a:latin typeface="Arial"/>
                <a:ea typeface="Arial"/>
                <a:cs typeface="Arial"/>
                <a:sym typeface="Arial"/>
              </a:defRPr>
            </a:lvl7pPr>
            <a:lvl8pPr marL="3657600" marR="0" lvl="7" indent="-279400" algn="l" rtl="0">
              <a:lnSpc>
                <a:spcPct val="100000"/>
              </a:lnSpc>
              <a:spcBef>
                <a:spcPts val="500"/>
              </a:spcBef>
              <a:spcAft>
                <a:spcPts val="0"/>
              </a:spcAft>
              <a:buClr>
                <a:srgbClr val="000000"/>
              </a:buClr>
              <a:buSzPts val="800"/>
              <a:buFont typeface="Arial"/>
              <a:buChar char="◼"/>
              <a:defRPr sz="1900" b="0" i="0" u="none" strike="noStrike" cap="none">
                <a:solidFill>
                  <a:srgbClr val="000000"/>
                </a:solidFill>
                <a:latin typeface="Arial"/>
                <a:ea typeface="Arial"/>
                <a:cs typeface="Arial"/>
                <a:sym typeface="Arial"/>
              </a:defRPr>
            </a:lvl8pPr>
            <a:lvl9pPr marL="4114800" marR="0" lvl="8" indent="-279400" algn="l" rtl="0">
              <a:lnSpc>
                <a:spcPct val="100000"/>
              </a:lnSpc>
              <a:spcBef>
                <a:spcPts val="500"/>
              </a:spcBef>
              <a:spcAft>
                <a:spcPts val="500"/>
              </a:spcAft>
              <a:buClr>
                <a:srgbClr val="000000"/>
              </a:buClr>
              <a:buSzPts val="800"/>
              <a:buFont typeface="Arial"/>
              <a:buChar char="◼"/>
              <a:defRPr sz="19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End">
  <p:cSld name="End">
    <p:spTree>
      <p:nvGrpSpPr>
        <p:cNvPr id="1" name="Shape 190"/>
        <p:cNvGrpSpPr/>
        <p:nvPr/>
      </p:nvGrpSpPr>
      <p:grpSpPr>
        <a:xfrm>
          <a:off x="0" y="0"/>
          <a:ext cx="0" cy="0"/>
          <a:chOff x="0" y="0"/>
          <a:chExt cx="0" cy="0"/>
        </a:xfrm>
      </p:grpSpPr>
      <p:pic>
        <p:nvPicPr>
          <p:cNvPr id="191" name="Google Shape;191;p33"/>
          <p:cNvPicPr preferRelativeResize="0"/>
          <p:nvPr/>
        </p:nvPicPr>
        <p:blipFill rotWithShape="1">
          <a:blip r:embed="rId2">
            <a:alphaModFix/>
          </a:blip>
          <a:srcRect/>
          <a:stretch/>
        </p:blipFill>
        <p:spPr>
          <a:xfrm>
            <a:off x="4747386" y="2818436"/>
            <a:ext cx="2697231" cy="122113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2"/>
        <p:cNvGrpSpPr/>
        <p:nvPr/>
      </p:nvGrpSpPr>
      <p:grpSpPr>
        <a:xfrm>
          <a:off x="0" y="0"/>
          <a:ext cx="0" cy="0"/>
          <a:chOff x="0" y="0"/>
          <a:chExt cx="0" cy="0"/>
        </a:xfrm>
      </p:grpSpPr>
      <p:sp>
        <p:nvSpPr>
          <p:cNvPr id="193" name="Google Shape;193;p34"/>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marR="0" lvl="0"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9pPr>
          </a:lstStyle>
          <a:p>
            <a:endParaRPr/>
          </a:p>
        </p:txBody>
      </p:sp>
      <p:sp>
        <p:nvSpPr>
          <p:cNvPr id="194" name="Google Shape;194;p34"/>
          <p:cNvSpPr txBox="1">
            <a:spLocks noGrp="1"/>
          </p:cNvSpPr>
          <p:nvPr>
            <p:ph type="subTitle" idx="1"/>
          </p:nvPr>
        </p:nvSpPr>
        <p:spPr>
          <a:xfrm>
            <a:off x="415601" y="3778834"/>
            <a:ext cx="11360700" cy="1056900"/>
          </a:xfrm>
          <a:prstGeom prst="rect">
            <a:avLst/>
          </a:prstGeom>
          <a:noFill/>
          <a:ln>
            <a:noFill/>
          </a:ln>
        </p:spPr>
        <p:txBody>
          <a:bodyPr spcFirstLastPara="1" wrap="square" lIns="121900" tIns="121900" rIns="121900" bIns="121900" anchor="ctr" anchorCtr="0">
            <a:noAutofit/>
          </a:bodyPr>
          <a:lstStyle>
            <a:lvl1pPr marR="0" lvl="0"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9pPr>
          </a:lstStyle>
          <a:p>
            <a:endParaRPr/>
          </a:p>
        </p:txBody>
      </p:sp>
      <p:sp>
        <p:nvSpPr>
          <p:cNvPr id="195" name="Google Shape;195;p34"/>
          <p:cNvSpPr txBox="1">
            <a:spLocks noGrp="1"/>
          </p:cNvSpPr>
          <p:nvPr>
            <p:ph type="sldNum" idx="12"/>
          </p:nvPr>
        </p:nvSpPr>
        <p:spPr>
          <a:xfrm>
            <a:off x="11296611" y="6217623"/>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0"/>
        <p:cNvGrpSpPr/>
        <p:nvPr/>
      </p:nvGrpSpPr>
      <p:grpSpPr>
        <a:xfrm>
          <a:off x="0" y="0"/>
          <a:ext cx="0" cy="0"/>
          <a:chOff x="0" y="0"/>
          <a:chExt cx="0" cy="0"/>
        </a:xfrm>
      </p:grpSpPr>
      <p:sp>
        <p:nvSpPr>
          <p:cNvPr id="211" name="Google Shape;211;p10"/>
          <p:cNvSpPr txBox="1">
            <a:spLocks noGrp="1"/>
          </p:cNvSpPr>
          <p:nvPr>
            <p:ph type="title"/>
          </p:nvPr>
        </p:nvSpPr>
        <p:spPr>
          <a:xfrm>
            <a:off x="263770" y="169858"/>
            <a:ext cx="11664900" cy="39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500"/>
              <a:buFont typeface="Century Gothic"/>
              <a:buNone/>
              <a:defRPr sz="25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12" name="Google Shape;212;p10"/>
          <p:cNvSpPr txBox="1">
            <a:spLocks noGrp="1"/>
          </p:cNvSpPr>
          <p:nvPr>
            <p:ph type="sldNum" idx="12"/>
          </p:nvPr>
        </p:nvSpPr>
        <p:spPr>
          <a:xfrm>
            <a:off x="9138139" y="628601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13" name="Google Shape;213;p10"/>
          <p:cNvSpPr txBox="1">
            <a:spLocks noGrp="1"/>
          </p:cNvSpPr>
          <p:nvPr>
            <p:ph type="body" idx="1"/>
          </p:nvPr>
        </p:nvSpPr>
        <p:spPr>
          <a:xfrm>
            <a:off x="269359" y="598743"/>
            <a:ext cx="11664900" cy="32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900"/>
              <a:buFont typeface="Arial"/>
              <a:buNone/>
              <a:defRPr sz="19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214" name="Google Shape;214;p10"/>
          <p:cNvSpPr txBox="1">
            <a:spLocks noGrp="1"/>
          </p:cNvSpPr>
          <p:nvPr>
            <p:ph type="body" idx="2"/>
          </p:nvPr>
        </p:nvSpPr>
        <p:spPr>
          <a:xfrm>
            <a:off x="258397" y="6414166"/>
            <a:ext cx="4280100" cy="2193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100"/>
              </a:spcBef>
              <a:spcAft>
                <a:spcPts val="0"/>
              </a:spcAft>
              <a:buClr>
                <a:srgbClr val="3F3F3F"/>
              </a:buClr>
              <a:buSzPts val="1100"/>
              <a:buFont typeface="Arial"/>
              <a:buNone/>
              <a:defRPr sz="11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pic>
        <p:nvPicPr>
          <p:cNvPr id="215" name="Google Shape;215;p10"/>
          <p:cNvPicPr preferRelativeResize="0"/>
          <p:nvPr/>
        </p:nvPicPr>
        <p:blipFill rotWithShape="1">
          <a:blip r:embed="rId2">
            <a:alphaModFix/>
          </a:blip>
          <a:srcRect/>
          <a:stretch/>
        </p:blipFill>
        <p:spPr>
          <a:xfrm>
            <a:off x="9729448" y="6259259"/>
            <a:ext cx="1728265" cy="402079"/>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16"/>
        <p:cNvGrpSpPr/>
        <p:nvPr/>
      </p:nvGrpSpPr>
      <p:grpSpPr>
        <a:xfrm>
          <a:off x="0" y="0"/>
          <a:ext cx="0" cy="0"/>
          <a:chOff x="0" y="0"/>
          <a:chExt cx="0" cy="0"/>
        </a:xfrm>
      </p:grpSpPr>
      <p:sp>
        <p:nvSpPr>
          <p:cNvPr id="217" name="Google Shape;217;p35"/>
          <p:cNvSpPr/>
          <p:nvPr/>
        </p:nvSpPr>
        <p:spPr>
          <a:xfrm>
            <a:off x="544287" y="3433665"/>
            <a:ext cx="11103300" cy="2993700"/>
          </a:xfrm>
          <a:prstGeom prst="rect">
            <a:avLst/>
          </a:prstGeom>
          <a:solidFill>
            <a:srgbClr val="15AF98"/>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endParaRPr sz="1900" b="0" i="0" u="none" strike="noStrike" cap="none">
              <a:solidFill>
                <a:schemeClr val="lt1"/>
              </a:solidFill>
              <a:latin typeface="Arial"/>
              <a:ea typeface="Arial"/>
              <a:cs typeface="Arial"/>
              <a:sym typeface="Arial"/>
            </a:endParaRPr>
          </a:p>
        </p:txBody>
      </p:sp>
      <p:sp>
        <p:nvSpPr>
          <p:cNvPr id="218" name="Google Shape;218;p35"/>
          <p:cNvSpPr txBox="1">
            <a:spLocks noGrp="1"/>
          </p:cNvSpPr>
          <p:nvPr>
            <p:ph type="subTitle" idx="1"/>
          </p:nvPr>
        </p:nvSpPr>
        <p:spPr>
          <a:xfrm>
            <a:off x="1524000" y="3773995"/>
            <a:ext cx="9144000" cy="9471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100"/>
              </a:spcBef>
              <a:spcAft>
                <a:spcPts val="0"/>
              </a:spcAft>
              <a:buClr>
                <a:schemeClr val="lt1"/>
              </a:buClr>
              <a:buSzPts val="2500"/>
              <a:buFont typeface="Arial"/>
              <a:buNone/>
              <a:defRPr sz="2500" b="1" i="0" u="none" strike="noStrike" cap="none">
                <a:solidFill>
                  <a:schemeClr val="lt1"/>
                </a:solidFill>
                <a:latin typeface="Century Gothic"/>
                <a:ea typeface="Century Gothic"/>
                <a:cs typeface="Century Gothic"/>
                <a:sym typeface="Century Gothic"/>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19" name="Google Shape;219;p35"/>
          <p:cNvSpPr txBox="1">
            <a:spLocks noGrp="1"/>
          </p:cNvSpPr>
          <p:nvPr>
            <p:ph type="title"/>
          </p:nvPr>
        </p:nvSpPr>
        <p:spPr>
          <a:xfrm>
            <a:off x="838200" y="1513841"/>
            <a:ext cx="10515600" cy="7251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entury Gothic"/>
              <a:buNone/>
              <a:defRPr sz="32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20" name="Google Shape;220;p35"/>
          <p:cNvSpPr txBox="1">
            <a:spLocks noGrp="1"/>
          </p:cNvSpPr>
          <p:nvPr>
            <p:ph type="body" idx="2"/>
          </p:nvPr>
        </p:nvSpPr>
        <p:spPr>
          <a:xfrm>
            <a:off x="2724946" y="5371331"/>
            <a:ext cx="6742500" cy="790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lt1"/>
              </a:buClr>
              <a:buSzPts val="2500"/>
              <a:buFont typeface="Arial"/>
              <a:buNone/>
              <a:defRPr sz="2500" b="1"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221" name="Google Shape;221;p35"/>
          <p:cNvSpPr txBox="1">
            <a:spLocks noGrp="1"/>
          </p:cNvSpPr>
          <p:nvPr>
            <p:ph type="body" idx="3"/>
          </p:nvPr>
        </p:nvSpPr>
        <p:spPr>
          <a:xfrm>
            <a:off x="4825531" y="2638399"/>
            <a:ext cx="2541300" cy="546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pic>
        <p:nvPicPr>
          <p:cNvPr id="222" name="Google Shape;222;p35"/>
          <p:cNvPicPr preferRelativeResize="0"/>
          <p:nvPr/>
        </p:nvPicPr>
        <p:blipFill rotWithShape="1">
          <a:blip r:embed="rId2">
            <a:alphaModFix/>
          </a:blip>
          <a:srcRect/>
          <a:stretch/>
        </p:blipFill>
        <p:spPr>
          <a:xfrm>
            <a:off x="5431161" y="296300"/>
            <a:ext cx="1329675" cy="968376"/>
          </a:xfrm>
          <a:prstGeom prst="rect">
            <a:avLst/>
          </a:prstGeom>
          <a:noFill/>
          <a:ln>
            <a:noFill/>
          </a:ln>
        </p:spPr>
      </p:pic>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2_Custom Layout">
  <p:cSld name="12_Custom Layout">
    <p:spTree>
      <p:nvGrpSpPr>
        <p:cNvPr id="1" name="Shape 223"/>
        <p:cNvGrpSpPr/>
        <p:nvPr/>
      </p:nvGrpSpPr>
      <p:grpSpPr>
        <a:xfrm>
          <a:off x="0" y="0"/>
          <a:ext cx="0" cy="0"/>
          <a:chOff x="0" y="0"/>
          <a:chExt cx="0" cy="0"/>
        </a:xfrm>
      </p:grpSpPr>
      <p:sp>
        <p:nvSpPr>
          <p:cNvPr id="224" name="Google Shape;224;p36"/>
          <p:cNvSpPr/>
          <p:nvPr/>
        </p:nvSpPr>
        <p:spPr>
          <a:xfrm>
            <a:off x="-17585" y="-11876"/>
            <a:ext cx="6126900" cy="6903600"/>
          </a:xfrm>
          <a:prstGeom prst="rect">
            <a:avLst/>
          </a:prstGeom>
          <a:solidFill>
            <a:srgbClr val="15AF98"/>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endParaRPr sz="1900" b="0" i="0" u="none" strike="noStrike" cap="none">
              <a:solidFill>
                <a:schemeClr val="lt1"/>
              </a:solidFill>
              <a:latin typeface="Arial"/>
              <a:ea typeface="Arial"/>
              <a:cs typeface="Arial"/>
              <a:sym typeface="Arial"/>
            </a:endParaRPr>
          </a:p>
        </p:txBody>
      </p:sp>
      <p:sp>
        <p:nvSpPr>
          <p:cNvPr id="225" name="Google Shape;225;p36"/>
          <p:cNvSpPr txBox="1">
            <a:spLocks noGrp="1"/>
          </p:cNvSpPr>
          <p:nvPr>
            <p:ph type="sldNum" idx="12"/>
          </p:nvPr>
        </p:nvSpPr>
        <p:spPr>
          <a:xfrm>
            <a:off x="9138139" y="628601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26" name="Google Shape;226;p36"/>
          <p:cNvSpPr txBox="1">
            <a:spLocks noGrp="1"/>
          </p:cNvSpPr>
          <p:nvPr>
            <p:ph type="body" idx="1"/>
          </p:nvPr>
        </p:nvSpPr>
        <p:spPr>
          <a:xfrm>
            <a:off x="269359" y="598743"/>
            <a:ext cx="5669100" cy="32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lt1"/>
              </a:buClr>
              <a:buSzPts val="1900"/>
              <a:buFont typeface="Arial"/>
              <a:buNone/>
              <a:defRPr sz="1900" b="0" i="0" u="none" strike="noStrike" cap="none">
                <a:solidFill>
                  <a:schemeClr val="lt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227" name="Google Shape;227;p36"/>
          <p:cNvSpPr txBox="1">
            <a:spLocks noGrp="1"/>
          </p:cNvSpPr>
          <p:nvPr>
            <p:ph type="title"/>
          </p:nvPr>
        </p:nvSpPr>
        <p:spPr>
          <a:xfrm>
            <a:off x="262429" y="171695"/>
            <a:ext cx="5685600" cy="426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400"/>
              <a:buFont typeface="Century Gothic"/>
              <a:buNone/>
              <a:defRPr sz="2400" b="1"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28" name="Google Shape;228;p36"/>
          <p:cNvSpPr txBox="1">
            <a:spLocks noGrp="1"/>
          </p:cNvSpPr>
          <p:nvPr>
            <p:ph type="body" idx="2"/>
          </p:nvPr>
        </p:nvSpPr>
        <p:spPr>
          <a:xfrm>
            <a:off x="258397" y="6414166"/>
            <a:ext cx="4280100" cy="2193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100"/>
              </a:spcBef>
              <a:spcAft>
                <a:spcPts val="0"/>
              </a:spcAft>
              <a:buClr>
                <a:srgbClr val="D8D8D8"/>
              </a:buClr>
              <a:buSzPts val="1100"/>
              <a:buFont typeface="Arial"/>
              <a:buNone/>
              <a:defRPr sz="1100" b="0" i="0" u="none" strike="noStrike" cap="none">
                <a:solidFill>
                  <a:srgbClr val="D8D8D8"/>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pic>
        <p:nvPicPr>
          <p:cNvPr id="229" name="Google Shape;229;p36"/>
          <p:cNvPicPr preferRelativeResize="0"/>
          <p:nvPr/>
        </p:nvPicPr>
        <p:blipFill rotWithShape="1">
          <a:blip r:embed="rId2">
            <a:alphaModFix/>
          </a:blip>
          <a:srcRect/>
          <a:stretch/>
        </p:blipFill>
        <p:spPr>
          <a:xfrm>
            <a:off x="9729448" y="6259259"/>
            <a:ext cx="1728265" cy="402079"/>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0"/>
        <p:cNvGrpSpPr/>
        <p:nvPr/>
      </p:nvGrpSpPr>
      <p:grpSpPr>
        <a:xfrm>
          <a:off x="0" y="0"/>
          <a:ext cx="0" cy="0"/>
          <a:chOff x="0" y="0"/>
          <a:chExt cx="0" cy="0"/>
        </a:xfrm>
      </p:grpSpPr>
      <p:sp>
        <p:nvSpPr>
          <p:cNvPr id="231" name="Google Shape;231;p37"/>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7F7F7F"/>
              </a:buClr>
              <a:buSzPts val="2800"/>
              <a:buFont typeface="Arial"/>
              <a:buNone/>
              <a:defRPr sz="28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9pPr>
          </a:lstStyle>
          <a:p>
            <a:endParaRPr/>
          </a:p>
        </p:txBody>
      </p:sp>
      <p:sp>
        <p:nvSpPr>
          <p:cNvPr id="232" name="Google Shape;232;p3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9pPr>
          </a:lstStyle>
          <a:p>
            <a:endParaRPr/>
          </a:p>
        </p:txBody>
      </p:sp>
      <p:sp>
        <p:nvSpPr>
          <p:cNvPr id="233" name="Google Shape;233;p37"/>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9pPr>
          </a:lstStyle>
          <a:p>
            <a:endParaRPr/>
          </a:p>
        </p:txBody>
      </p:sp>
      <p:sp>
        <p:nvSpPr>
          <p:cNvPr id="234" name="Google Shape;234;p3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12"/>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7F7F7F"/>
              </a:buClr>
              <a:buSzPts val="2800"/>
              <a:buFont typeface="Arial"/>
              <a:buNone/>
              <a:defRPr sz="2800" b="0" i="0" u="none" strike="noStrike" cap="none">
                <a:solidFill>
                  <a:srgbClr val="7F7F7F"/>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2"/>
                </a:solidFill>
                <a:latin typeface="Arial"/>
                <a:ea typeface="Arial"/>
                <a:cs typeface="Arial"/>
                <a:sym typeface="Arial"/>
              </a:defRPr>
            </a:lvl9pPr>
          </a:lstStyle>
          <a:p>
            <a:endParaRPr/>
          </a:p>
        </p:txBody>
      </p:sp>
      <p:sp>
        <p:nvSpPr>
          <p:cNvPr id="38" name="Google Shape;38;p1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9pPr>
          </a:lstStyle>
          <a:p>
            <a:endParaRPr/>
          </a:p>
        </p:txBody>
      </p:sp>
      <p:sp>
        <p:nvSpPr>
          <p:cNvPr id="39" name="Google Shape;39;p1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9pPr>
          </a:lstStyle>
          <a:p>
            <a:endParaRPr/>
          </a:p>
        </p:txBody>
      </p:sp>
      <p:sp>
        <p:nvSpPr>
          <p:cNvPr id="40" name="Google Shape;40;p1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bg>
      <p:bgPr>
        <a:solidFill>
          <a:schemeClr val="lt1"/>
        </a:solidFill>
        <a:effectLst/>
      </p:bgPr>
    </p:bg>
    <p:spTree>
      <p:nvGrpSpPr>
        <p:cNvPr id="1" name="Shape 235"/>
        <p:cNvGrpSpPr/>
        <p:nvPr/>
      </p:nvGrpSpPr>
      <p:grpSpPr>
        <a:xfrm>
          <a:off x="0" y="0"/>
          <a:ext cx="0" cy="0"/>
          <a:chOff x="0" y="0"/>
          <a:chExt cx="0" cy="0"/>
        </a:xfrm>
      </p:grpSpPr>
      <p:sp>
        <p:nvSpPr>
          <p:cNvPr id="236" name="Google Shape;236;p38"/>
          <p:cNvSpPr/>
          <p:nvPr/>
        </p:nvSpPr>
        <p:spPr>
          <a:xfrm>
            <a:off x="0" y="0"/>
            <a:ext cx="12192000" cy="6858000"/>
          </a:xfrm>
          <a:custGeom>
            <a:avLst/>
            <a:gdLst/>
            <a:ahLst/>
            <a:cxnLst/>
            <a:rect l="l" t="t" r="r" b="b"/>
            <a:pathLst>
              <a:path w="12192000" h="6858000" extrusionOk="0">
                <a:moveTo>
                  <a:pt x="12192000" y="0"/>
                </a:moveTo>
                <a:lnTo>
                  <a:pt x="0" y="0"/>
                </a:lnTo>
                <a:lnTo>
                  <a:pt x="0" y="6857999"/>
                </a:lnTo>
                <a:lnTo>
                  <a:pt x="12192000" y="6857999"/>
                </a:lnTo>
                <a:lnTo>
                  <a:pt x="12192000" y="0"/>
                </a:lnTo>
                <a:close/>
              </a:path>
            </a:pathLst>
          </a:custGeom>
          <a:solidFill>
            <a:srgbClr val="54B4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800" b="0" i="0" u="none" strike="noStrike" cap="none">
              <a:solidFill>
                <a:schemeClr val="dk1"/>
              </a:solidFill>
              <a:latin typeface="Calibri"/>
              <a:ea typeface="Calibri"/>
              <a:cs typeface="Calibri"/>
              <a:sym typeface="Calibri"/>
            </a:endParaRPr>
          </a:p>
        </p:txBody>
      </p:sp>
      <p:pic>
        <p:nvPicPr>
          <p:cNvPr id="237" name="Google Shape;237;p38"/>
          <p:cNvPicPr preferRelativeResize="0"/>
          <p:nvPr/>
        </p:nvPicPr>
        <p:blipFill rotWithShape="1">
          <a:blip r:embed="rId2">
            <a:alphaModFix/>
          </a:blip>
          <a:srcRect/>
          <a:stretch/>
        </p:blipFill>
        <p:spPr>
          <a:xfrm>
            <a:off x="9884665" y="6001511"/>
            <a:ext cx="2304287" cy="856488"/>
          </a:xfrm>
          <a:prstGeom prst="rect">
            <a:avLst/>
          </a:prstGeom>
          <a:noFill/>
          <a:ln>
            <a:noFill/>
          </a:ln>
        </p:spPr>
      </p:pic>
      <p:sp>
        <p:nvSpPr>
          <p:cNvPr id="238" name="Google Shape;238;p38"/>
          <p:cNvSpPr txBox="1">
            <a:spLocks noGrp="1"/>
          </p:cNvSpPr>
          <p:nvPr>
            <p:ph type="ctrTitle"/>
          </p:nvPr>
        </p:nvSpPr>
        <p:spPr>
          <a:xfrm>
            <a:off x="348219" y="2961639"/>
            <a:ext cx="11495700" cy="215444"/>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9" name="Google Shape;239;p38"/>
          <p:cNvSpPr txBox="1">
            <a:spLocks noGrp="1"/>
          </p:cNvSpPr>
          <p:nvPr>
            <p:ph type="subTitle" idx="1"/>
          </p:nvPr>
        </p:nvSpPr>
        <p:spPr>
          <a:xfrm>
            <a:off x="1828800" y="3840481"/>
            <a:ext cx="8534400" cy="215444"/>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40" name="Google Shape;240;p38"/>
          <p:cNvSpPr txBox="1">
            <a:spLocks noGrp="1"/>
          </p:cNvSpPr>
          <p:nvPr>
            <p:ph type="ftr" idx="11"/>
          </p:nvPr>
        </p:nvSpPr>
        <p:spPr>
          <a:xfrm>
            <a:off x="4145281" y="6377940"/>
            <a:ext cx="3901500" cy="287259"/>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67"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241" name="Google Shape;241;p38"/>
          <p:cNvSpPr txBox="1">
            <a:spLocks noGrp="1"/>
          </p:cNvSpPr>
          <p:nvPr>
            <p:ph type="dt" idx="10"/>
          </p:nvPr>
        </p:nvSpPr>
        <p:spPr>
          <a:xfrm>
            <a:off x="609601" y="6377940"/>
            <a:ext cx="2804100" cy="28725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242" name="Google Shape;242;p38"/>
          <p:cNvSpPr txBox="1">
            <a:spLocks noGrp="1"/>
          </p:cNvSpPr>
          <p:nvPr>
            <p:ph type="sldNum" idx="12"/>
          </p:nvPr>
        </p:nvSpPr>
        <p:spPr>
          <a:xfrm>
            <a:off x="11472863" y="6497989"/>
            <a:ext cx="203700" cy="138499"/>
          </a:xfrm>
          <a:prstGeom prst="rect">
            <a:avLst/>
          </a:prstGeom>
          <a:noFill/>
          <a:ln>
            <a:noFill/>
          </a:ln>
        </p:spPr>
        <p:txBody>
          <a:bodyPr spcFirstLastPara="1" wrap="square" lIns="0" tIns="0" rIns="0" bIns="0" anchor="t" anchorCtr="0">
            <a:spAutoFit/>
          </a:bodyPr>
          <a:lstStyle>
            <a:lvl1pPr marL="38099" marR="0" lvl="0"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1pPr>
            <a:lvl2pPr marL="38099" marR="0" lvl="1"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2pPr>
            <a:lvl3pPr marL="38099" marR="0" lvl="2"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3pPr>
            <a:lvl4pPr marL="38099" marR="0" lvl="3"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4pPr>
            <a:lvl5pPr marL="38099" marR="0" lvl="4"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5pPr>
            <a:lvl6pPr marL="38099" marR="0" lvl="5"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6pPr>
            <a:lvl7pPr marL="38099" marR="0" lvl="6"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7pPr>
            <a:lvl8pPr marL="38099" marR="0" lvl="7"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8pPr>
            <a:lvl9pPr marL="38099" marR="0" lvl="8"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9pPr>
          </a:lstStyle>
          <a:p>
            <a:pPr marL="38099"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Default 1">
  <p:cSld name="Default 1">
    <p:spTree>
      <p:nvGrpSpPr>
        <p:cNvPr id="1" name="Shape 243"/>
        <p:cNvGrpSpPr/>
        <p:nvPr/>
      </p:nvGrpSpPr>
      <p:grpSpPr>
        <a:xfrm>
          <a:off x="0" y="0"/>
          <a:ext cx="0" cy="0"/>
          <a:chOff x="0" y="0"/>
          <a:chExt cx="0" cy="0"/>
        </a:xfrm>
      </p:grpSpPr>
      <p:sp>
        <p:nvSpPr>
          <p:cNvPr id="244" name="Google Shape;244;p39"/>
          <p:cNvSpPr txBox="1">
            <a:spLocks noGrp="1"/>
          </p:cNvSpPr>
          <p:nvPr>
            <p:ph type="title"/>
          </p:nvPr>
        </p:nvSpPr>
        <p:spPr>
          <a:xfrm>
            <a:off x="554737" y="611523"/>
            <a:ext cx="11082300" cy="292388"/>
          </a:xfrm>
          <a:prstGeom prst="rect">
            <a:avLst/>
          </a:prstGeom>
          <a:noFill/>
          <a:ln>
            <a:noFill/>
          </a:ln>
        </p:spPr>
        <p:txBody>
          <a:bodyPr spcFirstLastPara="1" wrap="square" lIns="0" tIns="0" rIns="0" bIns="0" anchor="b" anchorCtr="0">
            <a:spAutoFit/>
          </a:bodyPr>
          <a:lstStyle>
            <a:lvl1pPr marR="0" lvl="0" algn="l" rtl="0">
              <a:lnSpc>
                <a:spcPct val="100000"/>
              </a:lnSpc>
              <a:spcBef>
                <a:spcPts val="0"/>
              </a:spcBef>
              <a:spcAft>
                <a:spcPts val="0"/>
              </a:spcAft>
              <a:buClr>
                <a:schemeClr val="dk1"/>
              </a:buClr>
              <a:buSzPts val="2500"/>
              <a:buFont typeface="Century Gothic"/>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45" name="Google Shape;245;p39"/>
          <p:cNvSpPr txBox="1">
            <a:spLocks noGrp="1"/>
          </p:cNvSpPr>
          <p:nvPr>
            <p:ph type="subTitle" idx="1"/>
          </p:nvPr>
        </p:nvSpPr>
        <p:spPr>
          <a:xfrm>
            <a:off x="554737" y="884726"/>
            <a:ext cx="11082300" cy="330860"/>
          </a:xfrm>
          <a:prstGeom prst="rect">
            <a:avLst/>
          </a:prstGeom>
          <a:noFill/>
          <a:ln>
            <a:noFill/>
          </a:ln>
        </p:spPr>
        <p:txBody>
          <a:bodyPr spcFirstLastPara="1" wrap="square" lIns="0" tIns="0" rIns="0" bIns="0" anchor="t" anchorCtr="0">
            <a:spAutoFit/>
          </a:bodyPr>
          <a:lstStyle>
            <a:lvl1pPr marR="0" lvl="0" algn="l" rtl="0">
              <a:lnSpc>
                <a:spcPct val="100000"/>
              </a:lnSpc>
              <a:spcBef>
                <a:spcPts val="3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1pPr>
            <a:lvl2pPr marR="0" lvl="1" algn="l" rtl="0">
              <a:lnSpc>
                <a:spcPct val="100000"/>
              </a:lnSpc>
              <a:spcBef>
                <a:spcPts val="300"/>
              </a:spcBef>
              <a:spcAft>
                <a:spcPts val="0"/>
              </a:spcAft>
              <a:buClr>
                <a:srgbClr val="000000"/>
              </a:buClr>
              <a:buSzPts val="2000"/>
              <a:buFont typeface="Arial"/>
              <a:buChar char="•"/>
              <a:defRPr sz="1900" b="0" i="0" u="none" strike="noStrike" cap="none">
                <a:solidFill>
                  <a:srgbClr val="000000"/>
                </a:solidFill>
                <a:latin typeface="Arial"/>
                <a:ea typeface="Arial"/>
                <a:cs typeface="Arial"/>
                <a:sym typeface="Arial"/>
              </a:defRPr>
            </a:lvl2pPr>
            <a:lvl3pPr marR="0" lvl="2" algn="l" rtl="0">
              <a:lnSpc>
                <a:spcPct val="100000"/>
              </a:lnSpc>
              <a:spcBef>
                <a:spcPts val="300"/>
              </a:spcBef>
              <a:spcAft>
                <a:spcPts val="0"/>
              </a:spcAft>
              <a:buClr>
                <a:srgbClr val="000000"/>
              </a:buClr>
              <a:buSzPts val="2000"/>
              <a:buFont typeface="Arial"/>
              <a:buChar char="‒"/>
              <a:defRPr sz="1900" b="0" i="0" u="none" strike="noStrike" cap="none">
                <a:solidFill>
                  <a:srgbClr val="000000"/>
                </a:solidFill>
                <a:latin typeface="Arial"/>
                <a:ea typeface="Arial"/>
                <a:cs typeface="Arial"/>
                <a:sym typeface="Arial"/>
              </a:defRPr>
            </a:lvl3pPr>
            <a:lvl4pPr marR="0" lvl="3" algn="l" rtl="0">
              <a:lnSpc>
                <a:spcPct val="100000"/>
              </a:lnSpc>
              <a:spcBef>
                <a:spcPts val="3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R="0" lvl="4" algn="l" rtl="0">
              <a:lnSpc>
                <a:spcPct val="100000"/>
              </a:lnSpc>
              <a:spcBef>
                <a:spcPts val="3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R="0" lvl="5" algn="l" rtl="0">
              <a:lnSpc>
                <a:spcPct val="100000"/>
              </a:lnSpc>
              <a:spcBef>
                <a:spcPts val="3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6pPr>
            <a:lvl7pPr marR="0" lvl="6" algn="l" rtl="0">
              <a:lnSpc>
                <a:spcPct val="100000"/>
              </a:lnSpc>
              <a:spcBef>
                <a:spcPts val="3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7pPr>
            <a:lvl8pPr marR="0" lvl="7" algn="l" rtl="0">
              <a:lnSpc>
                <a:spcPct val="100000"/>
              </a:lnSpc>
              <a:spcBef>
                <a:spcPts val="3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8pPr>
            <a:lvl9pPr marR="0" lvl="8" algn="l" rtl="0">
              <a:lnSpc>
                <a:spcPct val="100000"/>
              </a:lnSpc>
              <a:spcBef>
                <a:spcPts val="300"/>
              </a:spcBef>
              <a:spcAft>
                <a:spcPts val="300"/>
              </a:spcAft>
              <a:buClr>
                <a:schemeClr val="dk1"/>
              </a:buClr>
              <a:buSzPts val="1900"/>
              <a:buFont typeface="Arial"/>
              <a:buChar char="▫"/>
              <a:defRPr sz="1900" b="0" i="0" u="none" strike="noStrike" cap="none">
                <a:solidFill>
                  <a:srgbClr val="000000"/>
                </a:solidFill>
                <a:latin typeface="Arial"/>
                <a:ea typeface="Arial"/>
                <a:cs typeface="Arial"/>
                <a:sym typeface="Arial"/>
              </a:defRPr>
            </a:lvl9pPr>
          </a:lstStyle>
          <a:p>
            <a:endParaRPr/>
          </a:p>
        </p:txBody>
      </p:sp>
      <p:sp>
        <p:nvSpPr>
          <p:cNvPr id="246" name="Google Shape;246;p39"/>
          <p:cNvSpPr/>
          <p:nvPr/>
        </p:nvSpPr>
        <p:spPr>
          <a:xfrm>
            <a:off x="11312526" y="6498755"/>
            <a:ext cx="325500" cy="1383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GB" sz="900" b="0" i="0" u="none" strike="noStrike" cap="none">
                <a:solidFill>
                  <a:schemeClr val="dk1"/>
                </a:solidFill>
                <a:latin typeface="Century Gothic"/>
                <a:ea typeface="Century Gothic"/>
                <a:cs typeface="Century Gothic"/>
                <a:sym typeface="Century Gothic"/>
              </a:rPr>
              <a:t>‹#›</a:t>
            </a:fld>
            <a:endParaRPr sz="900" b="0" i="0" u="none" strike="noStrike" cap="none">
              <a:solidFill>
                <a:schemeClr val="dk1"/>
              </a:solidFill>
              <a:latin typeface="Century Gothic"/>
              <a:ea typeface="Century Gothic"/>
              <a:cs typeface="Century Gothic"/>
              <a:sym typeface="Century Gothic"/>
            </a:endParaRPr>
          </a:p>
        </p:txBody>
      </p:sp>
      <p:sp>
        <p:nvSpPr>
          <p:cNvPr id="247" name="Google Shape;247;p39"/>
          <p:cNvSpPr txBox="1">
            <a:spLocks noGrp="1"/>
          </p:cNvSpPr>
          <p:nvPr>
            <p:ph type="body" idx="2"/>
          </p:nvPr>
        </p:nvSpPr>
        <p:spPr>
          <a:xfrm>
            <a:off x="554735" y="41598"/>
            <a:ext cx="3843300" cy="161583"/>
          </a:xfrm>
          <a:prstGeom prst="rect">
            <a:avLst/>
          </a:prstGeom>
          <a:noFill/>
          <a:ln>
            <a:noFill/>
          </a:ln>
        </p:spPr>
        <p:txBody>
          <a:bodyPr spcFirstLastPara="1" wrap="square" lIns="0" tIns="0" rIns="0" bIns="0" anchor="t" anchorCtr="0">
            <a:spAutoFit/>
          </a:bodyPr>
          <a:lstStyle>
            <a:lvl1pPr marL="457200" marR="0" lvl="0" indent="-279400" algn="l" rtl="0">
              <a:lnSpc>
                <a:spcPct val="100000"/>
              </a:lnSpc>
              <a:spcBef>
                <a:spcPts val="300"/>
              </a:spcBef>
              <a:spcAft>
                <a:spcPts val="0"/>
              </a:spcAft>
              <a:buClr>
                <a:srgbClr val="000000"/>
              </a:buClr>
              <a:buSzPts val="800"/>
              <a:buFont typeface="Arial"/>
              <a:buChar char="​"/>
              <a:defRPr sz="800" b="0" i="0" u="none" strike="noStrike" cap="none">
                <a:solidFill>
                  <a:srgbClr val="000000"/>
                </a:solidFill>
                <a:latin typeface="Arial"/>
                <a:ea typeface="Arial"/>
                <a:cs typeface="Arial"/>
                <a:sym typeface="Arial"/>
              </a:defRPr>
            </a:lvl1pPr>
            <a:lvl2pPr marL="914400" marR="0" lvl="1" indent="-355600" algn="l" rtl="0">
              <a:lnSpc>
                <a:spcPct val="100000"/>
              </a:lnSpc>
              <a:spcBef>
                <a:spcPts val="300"/>
              </a:spcBef>
              <a:spcAft>
                <a:spcPts val="0"/>
              </a:spcAft>
              <a:buClr>
                <a:srgbClr val="000000"/>
              </a:buClr>
              <a:buSzPts val="2000"/>
              <a:buFont typeface="Arial"/>
              <a:buChar char="•"/>
              <a:defRPr sz="1900" b="0" i="0" u="none" strike="noStrike" cap="none">
                <a:solidFill>
                  <a:srgbClr val="000000"/>
                </a:solidFill>
                <a:latin typeface="Arial"/>
                <a:ea typeface="Arial"/>
                <a:cs typeface="Arial"/>
                <a:sym typeface="Arial"/>
              </a:defRPr>
            </a:lvl2pPr>
            <a:lvl3pPr marL="1371600" marR="0" lvl="2" indent="-355600" algn="l" rtl="0">
              <a:lnSpc>
                <a:spcPct val="100000"/>
              </a:lnSpc>
              <a:spcBef>
                <a:spcPts val="300"/>
              </a:spcBef>
              <a:spcAft>
                <a:spcPts val="0"/>
              </a:spcAft>
              <a:buClr>
                <a:srgbClr val="000000"/>
              </a:buClr>
              <a:buSzPts val="2000"/>
              <a:buFont typeface="Arial"/>
              <a:buChar char="‒"/>
              <a:defRPr sz="1900" b="0" i="0" u="none" strike="noStrike" cap="none">
                <a:solidFill>
                  <a:srgbClr val="000000"/>
                </a:solidFill>
                <a:latin typeface="Arial"/>
                <a:ea typeface="Arial"/>
                <a:cs typeface="Arial"/>
                <a:sym typeface="Arial"/>
              </a:defRPr>
            </a:lvl3pPr>
            <a:lvl4pPr marL="1828800" marR="0" lvl="3" indent="-349250" algn="l" rtl="0">
              <a:lnSpc>
                <a:spcPct val="100000"/>
              </a:lnSpc>
              <a:spcBef>
                <a:spcPts val="3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lnSpc>
                <a:spcPct val="100000"/>
              </a:lnSpc>
              <a:spcBef>
                <a:spcPts val="3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49250" algn="l" rtl="0">
              <a:lnSpc>
                <a:spcPct val="100000"/>
              </a:lnSpc>
              <a:spcBef>
                <a:spcPts val="3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6pPr>
            <a:lvl7pPr marL="3200400" marR="0" lvl="6" indent="-349250" algn="l" rtl="0">
              <a:lnSpc>
                <a:spcPct val="100000"/>
              </a:lnSpc>
              <a:spcBef>
                <a:spcPts val="3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7pPr>
            <a:lvl8pPr marL="3657600" marR="0" lvl="7" indent="-349250" algn="l" rtl="0">
              <a:lnSpc>
                <a:spcPct val="100000"/>
              </a:lnSpc>
              <a:spcBef>
                <a:spcPts val="3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8pPr>
            <a:lvl9pPr marL="4114800" marR="0" lvl="8" indent="-349250" algn="l" rtl="0">
              <a:lnSpc>
                <a:spcPct val="100000"/>
              </a:lnSpc>
              <a:spcBef>
                <a:spcPts val="300"/>
              </a:spcBef>
              <a:spcAft>
                <a:spcPts val="300"/>
              </a:spcAft>
              <a:buClr>
                <a:schemeClr val="dk1"/>
              </a:buClr>
              <a:buSzPts val="1900"/>
              <a:buFont typeface="Arial"/>
              <a:buChar char="▫"/>
              <a:defRPr sz="19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8"/>
        <p:cNvGrpSpPr/>
        <p:nvPr/>
      </p:nvGrpSpPr>
      <p:grpSpPr>
        <a:xfrm>
          <a:off x="0" y="0"/>
          <a:ext cx="0" cy="0"/>
          <a:chOff x="0" y="0"/>
          <a:chExt cx="0" cy="0"/>
        </a:xfrm>
      </p:grpSpPr>
      <p:sp>
        <p:nvSpPr>
          <p:cNvPr id="249" name="Google Shape;249;p40"/>
          <p:cNvSpPr txBox="1">
            <a:spLocks noGrp="1"/>
          </p:cNvSpPr>
          <p:nvPr>
            <p:ph type="title"/>
          </p:nvPr>
        </p:nvSpPr>
        <p:spPr>
          <a:xfrm>
            <a:off x="251000" y="108203"/>
            <a:ext cx="11070600" cy="307776"/>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16B3AC"/>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0" name="Google Shape;250;p40"/>
          <p:cNvSpPr txBox="1">
            <a:spLocks noGrp="1"/>
          </p:cNvSpPr>
          <p:nvPr>
            <p:ph type="body" idx="1"/>
          </p:nvPr>
        </p:nvSpPr>
        <p:spPr>
          <a:xfrm>
            <a:off x="642005" y="2312709"/>
            <a:ext cx="8496900" cy="21544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51" name="Google Shape;251;p40"/>
          <p:cNvSpPr txBox="1">
            <a:spLocks noGrp="1"/>
          </p:cNvSpPr>
          <p:nvPr>
            <p:ph type="ftr" idx="11"/>
          </p:nvPr>
        </p:nvSpPr>
        <p:spPr>
          <a:xfrm>
            <a:off x="4145281" y="6377940"/>
            <a:ext cx="3901500" cy="287259"/>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67"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252" name="Google Shape;252;p40"/>
          <p:cNvSpPr txBox="1">
            <a:spLocks noGrp="1"/>
          </p:cNvSpPr>
          <p:nvPr>
            <p:ph type="dt" idx="10"/>
          </p:nvPr>
        </p:nvSpPr>
        <p:spPr>
          <a:xfrm>
            <a:off x="609601" y="6377940"/>
            <a:ext cx="2804100" cy="28725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253" name="Google Shape;253;p40"/>
          <p:cNvSpPr txBox="1">
            <a:spLocks noGrp="1"/>
          </p:cNvSpPr>
          <p:nvPr>
            <p:ph type="sldNum" idx="12"/>
          </p:nvPr>
        </p:nvSpPr>
        <p:spPr>
          <a:xfrm>
            <a:off x="11472863" y="6497989"/>
            <a:ext cx="203700" cy="138499"/>
          </a:xfrm>
          <a:prstGeom prst="rect">
            <a:avLst/>
          </a:prstGeom>
          <a:noFill/>
          <a:ln>
            <a:noFill/>
          </a:ln>
        </p:spPr>
        <p:txBody>
          <a:bodyPr spcFirstLastPara="1" wrap="square" lIns="0" tIns="0" rIns="0" bIns="0" anchor="t" anchorCtr="0">
            <a:spAutoFit/>
          </a:bodyPr>
          <a:lstStyle>
            <a:lvl1pPr marL="38099" marR="0" lvl="0"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1pPr>
            <a:lvl2pPr marL="38099" marR="0" lvl="1"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2pPr>
            <a:lvl3pPr marL="38099" marR="0" lvl="2"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3pPr>
            <a:lvl4pPr marL="38099" marR="0" lvl="3"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4pPr>
            <a:lvl5pPr marL="38099" marR="0" lvl="4"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5pPr>
            <a:lvl6pPr marL="38099" marR="0" lvl="5"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6pPr>
            <a:lvl7pPr marL="38099" marR="0" lvl="6"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7pPr>
            <a:lvl8pPr marL="38099" marR="0" lvl="7"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8pPr>
            <a:lvl9pPr marL="38099" marR="0" lvl="8"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9pPr>
          </a:lstStyle>
          <a:p>
            <a:pPr marL="38099"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254"/>
        <p:cNvGrpSpPr/>
        <p:nvPr/>
      </p:nvGrpSpPr>
      <p:grpSpPr>
        <a:xfrm>
          <a:off x="0" y="0"/>
          <a:ext cx="0" cy="0"/>
          <a:chOff x="0" y="0"/>
          <a:chExt cx="0" cy="0"/>
        </a:xfrm>
      </p:grpSpPr>
      <p:sp>
        <p:nvSpPr>
          <p:cNvPr id="255" name="Google Shape;255;p41"/>
          <p:cNvSpPr txBox="1">
            <a:spLocks noGrp="1"/>
          </p:cNvSpPr>
          <p:nvPr>
            <p:ph type="ftr" idx="11"/>
          </p:nvPr>
        </p:nvSpPr>
        <p:spPr>
          <a:xfrm>
            <a:off x="4145281" y="6377940"/>
            <a:ext cx="3901500" cy="287259"/>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67"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256" name="Google Shape;256;p41"/>
          <p:cNvSpPr txBox="1">
            <a:spLocks noGrp="1"/>
          </p:cNvSpPr>
          <p:nvPr>
            <p:ph type="dt" idx="10"/>
          </p:nvPr>
        </p:nvSpPr>
        <p:spPr>
          <a:xfrm>
            <a:off x="609601" y="6377940"/>
            <a:ext cx="2804100" cy="28725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257" name="Google Shape;257;p41"/>
          <p:cNvSpPr txBox="1">
            <a:spLocks noGrp="1"/>
          </p:cNvSpPr>
          <p:nvPr>
            <p:ph type="sldNum" idx="12"/>
          </p:nvPr>
        </p:nvSpPr>
        <p:spPr>
          <a:xfrm>
            <a:off x="11472863" y="6497989"/>
            <a:ext cx="203700" cy="138499"/>
          </a:xfrm>
          <a:prstGeom prst="rect">
            <a:avLst/>
          </a:prstGeom>
          <a:noFill/>
          <a:ln>
            <a:noFill/>
          </a:ln>
        </p:spPr>
        <p:txBody>
          <a:bodyPr spcFirstLastPara="1" wrap="square" lIns="0" tIns="0" rIns="0" bIns="0" anchor="t" anchorCtr="0">
            <a:spAutoFit/>
          </a:bodyPr>
          <a:lstStyle>
            <a:lvl1pPr marL="38099" marR="0" lvl="0"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1pPr>
            <a:lvl2pPr marL="38099" marR="0" lvl="1"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2pPr>
            <a:lvl3pPr marL="38099" marR="0" lvl="2"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3pPr>
            <a:lvl4pPr marL="38099" marR="0" lvl="3"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4pPr>
            <a:lvl5pPr marL="38099" marR="0" lvl="4"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5pPr>
            <a:lvl6pPr marL="38099" marR="0" lvl="5"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6pPr>
            <a:lvl7pPr marL="38099" marR="0" lvl="6"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7pPr>
            <a:lvl8pPr marL="38099" marR="0" lvl="7"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8pPr>
            <a:lvl9pPr marL="38099" marR="0" lvl="8"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9pPr>
          </a:lstStyle>
          <a:p>
            <a:pPr marL="38099"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8_Custom Layout 1">
  <p:cSld name="8_Custom Layout 1">
    <p:spTree>
      <p:nvGrpSpPr>
        <p:cNvPr id="1" name="Shape 258"/>
        <p:cNvGrpSpPr/>
        <p:nvPr/>
      </p:nvGrpSpPr>
      <p:grpSpPr>
        <a:xfrm>
          <a:off x="0" y="0"/>
          <a:ext cx="0" cy="0"/>
          <a:chOff x="0" y="0"/>
          <a:chExt cx="0" cy="0"/>
        </a:xfrm>
      </p:grpSpPr>
      <p:sp>
        <p:nvSpPr>
          <p:cNvPr id="259" name="Google Shape;259;p42"/>
          <p:cNvSpPr/>
          <p:nvPr/>
        </p:nvSpPr>
        <p:spPr>
          <a:xfrm>
            <a:off x="-16933" y="-16934"/>
            <a:ext cx="3331500" cy="6898500"/>
          </a:xfrm>
          <a:prstGeom prst="rect">
            <a:avLst/>
          </a:prstGeom>
          <a:solidFill>
            <a:srgbClr val="017377"/>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800" b="0" i="0" u="none" strike="noStrike" cap="none">
              <a:solidFill>
                <a:schemeClr val="lt1"/>
              </a:solidFill>
              <a:latin typeface="Calibri"/>
              <a:ea typeface="Calibri"/>
              <a:cs typeface="Calibri"/>
              <a:sym typeface="Calibri"/>
            </a:endParaRPr>
          </a:p>
        </p:txBody>
      </p:sp>
      <p:sp>
        <p:nvSpPr>
          <p:cNvPr id="260" name="Google Shape;260;p42"/>
          <p:cNvSpPr txBox="1">
            <a:spLocks noGrp="1"/>
          </p:cNvSpPr>
          <p:nvPr>
            <p:ph type="sldNum" idx="12"/>
          </p:nvPr>
        </p:nvSpPr>
        <p:spPr>
          <a:xfrm>
            <a:off x="9138139" y="6286013"/>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350"/>
              <a:buFont typeface="Arial"/>
              <a:buNone/>
              <a:defRPr sz="1800" b="0" i="0" u="none" strike="noStrike" cap="none">
                <a:solidFill>
                  <a:srgbClr val="71EEDB"/>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350"/>
              <a:buFont typeface="Arial"/>
              <a:buNone/>
              <a:defRPr sz="1800" b="0" i="0" u="none" strike="noStrike" cap="none">
                <a:solidFill>
                  <a:srgbClr val="71EEDB"/>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350"/>
              <a:buFont typeface="Arial"/>
              <a:buNone/>
              <a:defRPr sz="1800" b="0" i="0" u="none" strike="noStrike" cap="none">
                <a:solidFill>
                  <a:srgbClr val="71EEDB"/>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350"/>
              <a:buFont typeface="Arial"/>
              <a:buNone/>
              <a:defRPr sz="1800" b="0" i="0" u="none" strike="noStrike" cap="none">
                <a:solidFill>
                  <a:srgbClr val="71EEDB"/>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350"/>
              <a:buFont typeface="Arial"/>
              <a:buNone/>
              <a:defRPr sz="1800" b="0" i="0" u="none" strike="noStrike" cap="none">
                <a:solidFill>
                  <a:srgbClr val="71EEDB"/>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350"/>
              <a:buFont typeface="Arial"/>
              <a:buNone/>
              <a:defRPr sz="1800" b="0" i="0" u="none" strike="noStrike" cap="none">
                <a:solidFill>
                  <a:srgbClr val="71EEDB"/>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350"/>
              <a:buFont typeface="Arial"/>
              <a:buNone/>
              <a:defRPr sz="1800" b="0" i="0" u="none" strike="noStrike" cap="none">
                <a:solidFill>
                  <a:srgbClr val="71EEDB"/>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350"/>
              <a:buFont typeface="Arial"/>
              <a:buNone/>
              <a:defRPr sz="1800" b="0" i="0" u="none" strike="noStrike" cap="none">
                <a:solidFill>
                  <a:srgbClr val="71EEDB"/>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350"/>
              <a:buFont typeface="Arial"/>
              <a:buNone/>
              <a:defRPr sz="1800" b="0" i="0" u="none" strike="noStrike" cap="none">
                <a:solidFill>
                  <a:srgbClr val="71EEDB"/>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pic>
        <p:nvPicPr>
          <p:cNvPr id="261" name="Google Shape;261;p42"/>
          <p:cNvPicPr preferRelativeResize="0"/>
          <p:nvPr/>
        </p:nvPicPr>
        <p:blipFill rotWithShape="1">
          <a:blip r:embed="rId2">
            <a:alphaModFix/>
          </a:blip>
          <a:srcRect/>
          <a:stretch/>
        </p:blipFill>
        <p:spPr>
          <a:xfrm>
            <a:off x="0" y="1377"/>
            <a:ext cx="1194731" cy="1194731"/>
          </a:xfrm>
          <a:prstGeom prst="rect">
            <a:avLst/>
          </a:prstGeom>
          <a:noFill/>
          <a:ln>
            <a:noFill/>
          </a:ln>
        </p:spPr>
      </p:pic>
      <p:pic>
        <p:nvPicPr>
          <p:cNvPr id="262" name="Google Shape;262;p42"/>
          <p:cNvPicPr preferRelativeResize="0"/>
          <p:nvPr/>
        </p:nvPicPr>
        <p:blipFill rotWithShape="1">
          <a:blip r:embed="rId2">
            <a:alphaModFix/>
          </a:blip>
          <a:srcRect/>
          <a:stretch/>
        </p:blipFill>
        <p:spPr>
          <a:xfrm>
            <a:off x="1054523" y="762531"/>
            <a:ext cx="539720" cy="539720"/>
          </a:xfrm>
          <a:prstGeom prst="rect">
            <a:avLst/>
          </a:prstGeom>
          <a:noFill/>
          <a:ln>
            <a:noFill/>
          </a:ln>
        </p:spPr>
      </p:pic>
      <p:sp>
        <p:nvSpPr>
          <p:cNvPr id="263" name="Google Shape;263;p42"/>
          <p:cNvSpPr txBox="1">
            <a:spLocks noGrp="1"/>
          </p:cNvSpPr>
          <p:nvPr>
            <p:ph type="title"/>
          </p:nvPr>
        </p:nvSpPr>
        <p:spPr>
          <a:xfrm>
            <a:off x="3574003" y="604677"/>
            <a:ext cx="8193000" cy="7674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B6AA"/>
              </a:buClr>
              <a:buSzPts val="4000"/>
              <a:buFont typeface="Arial"/>
              <a:buNone/>
              <a:defRPr sz="4000" b="0" i="0" u="none" strike="noStrike" cap="none">
                <a:solidFill>
                  <a:srgbClr val="00B6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64" name="Google Shape;264;p42"/>
          <p:cNvSpPr txBox="1">
            <a:spLocks noGrp="1"/>
          </p:cNvSpPr>
          <p:nvPr>
            <p:ph type="body" idx="1"/>
          </p:nvPr>
        </p:nvSpPr>
        <p:spPr>
          <a:xfrm>
            <a:off x="3574003" y="1459171"/>
            <a:ext cx="8193000" cy="605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696A69"/>
              </a:buClr>
              <a:buSzPts val="2400"/>
              <a:buFont typeface="Arial"/>
              <a:buNone/>
              <a:defRPr sz="2400" b="1" i="0" u="none" strike="noStrike" cap="none">
                <a:solidFill>
                  <a:srgbClr val="696A69"/>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rgbClr val="71716F"/>
              </a:buClr>
              <a:buSzPts val="2400"/>
              <a:buFont typeface="Arial"/>
              <a:buChar char="•"/>
              <a:defRPr sz="2400" b="1" i="0" u="none" strike="noStrike" cap="none">
                <a:solidFill>
                  <a:srgbClr val="71716F"/>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rgbClr val="71716F"/>
              </a:buClr>
              <a:buSzPts val="2000"/>
              <a:buFont typeface="Arial"/>
              <a:buChar char="•"/>
              <a:defRPr sz="2000" b="0" i="0" u="none" strike="noStrike" cap="none">
                <a:solidFill>
                  <a:srgbClr val="71716F"/>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rgbClr val="71716F"/>
              </a:buClr>
              <a:buSzPts val="1800"/>
              <a:buFont typeface="Arial"/>
              <a:buChar char="•"/>
              <a:defRPr sz="1800" b="0" i="0" u="none" strike="noStrike" cap="none">
                <a:solidFill>
                  <a:srgbClr val="71716F"/>
                </a:solidFill>
                <a:latin typeface="Calibri"/>
                <a:ea typeface="Calibri"/>
                <a:cs typeface="Calibri"/>
                <a:sym typeface="Calibri"/>
              </a:defRPr>
            </a:lvl4pPr>
            <a:lvl5pPr marL="2286000" marR="0" lvl="4" indent="-342900" algn="l" rtl="0">
              <a:lnSpc>
                <a:spcPct val="90000"/>
              </a:lnSpc>
              <a:spcBef>
                <a:spcPts val="500"/>
              </a:spcBef>
              <a:spcAft>
                <a:spcPts val="0"/>
              </a:spcAft>
              <a:buClr>
                <a:srgbClr val="71716F"/>
              </a:buClr>
              <a:buSzPts val="1800"/>
              <a:buFont typeface="Arial"/>
              <a:buChar char="•"/>
              <a:defRPr sz="1800" b="0" i="0" u="none" strike="noStrike" cap="none">
                <a:solidFill>
                  <a:srgbClr val="71716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5" name="Google Shape;265;p42"/>
          <p:cNvSpPr txBox="1">
            <a:spLocks noGrp="1"/>
          </p:cNvSpPr>
          <p:nvPr>
            <p:ph type="body" idx="2"/>
          </p:nvPr>
        </p:nvSpPr>
        <p:spPr>
          <a:xfrm>
            <a:off x="3574003" y="2354095"/>
            <a:ext cx="8193000" cy="3411000"/>
          </a:xfrm>
          <a:prstGeom prst="rect">
            <a:avLst/>
          </a:prstGeom>
          <a:noFill/>
          <a:ln>
            <a:noFill/>
          </a:ln>
        </p:spPr>
        <p:txBody>
          <a:bodyPr spcFirstLastPara="1" wrap="square" lIns="91425" tIns="45700" rIns="91425" bIns="45700" anchor="ctr" anchorCtr="0">
            <a:noAutofit/>
          </a:bodyPr>
          <a:lstStyle>
            <a:lvl1pPr marL="457200" marR="0" lvl="0" indent="-381000" algn="l" rtl="0">
              <a:lnSpc>
                <a:spcPct val="90000"/>
              </a:lnSpc>
              <a:spcBef>
                <a:spcPts val="1000"/>
              </a:spcBef>
              <a:spcAft>
                <a:spcPts val="0"/>
              </a:spcAft>
              <a:buClr>
                <a:srgbClr val="696A69"/>
              </a:buClr>
              <a:buSzPts val="2400"/>
              <a:buFont typeface="Noto Sans Symbols"/>
              <a:buChar char="▪"/>
              <a:defRPr sz="2400" b="0" i="0" u="none" strike="noStrike" cap="none">
                <a:solidFill>
                  <a:srgbClr val="696A69"/>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rgbClr val="71716F"/>
              </a:buClr>
              <a:buSzPts val="2400"/>
              <a:buFont typeface="Noto Sans Symbols"/>
              <a:buChar char="▪"/>
              <a:defRPr sz="2400" b="1" i="0" u="none" strike="noStrike" cap="none">
                <a:solidFill>
                  <a:srgbClr val="71716F"/>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rgbClr val="71716F"/>
              </a:buClr>
              <a:buSzPts val="2000"/>
              <a:buFont typeface="Noto Sans Symbols"/>
              <a:buChar char="▪"/>
              <a:defRPr sz="2000" b="0" i="0" u="none" strike="noStrike" cap="none">
                <a:solidFill>
                  <a:srgbClr val="71716F"/>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rgbClr val="71716F"/>
              </a:buClr>
              <a:buSzPts val="1800"/>
              <a:buFont typeface="Noto Sans Symbols"/>
              <a:buChar char="▪"/>
              <a:defRPr sz="1800" b="0" i="0" u="none" strike="noStrike" cap="none">
                <a:solidFill>
                  <a:srgbClr val="71716F"/>
                </a:solidFill>
                <a:latin typeface="Calibri"/>
                <a:ea typeface="Calibri"/>
                <a:cs typeface="Calibri"/>
                <a:sym typeface="Calibri"/>
              </a:defRPr>
            </a:lvl4pPr>
            <a:lvl5pPr marL="2286000" marR="0" lvl="4" indent="-342900" algn="l" rtl="0">
              <a:lnSpc>
                <a:spcPct val="90000"/>
              </a:lnSpc>
              <a:spcBef>
                <a:spcPts val="500"/>
              </a:spcBef>
              <a:spcAft>
                <a:spcPts val="0"/>
              </a:spcAft>
              <a:buClr>
                <a:srgbClr val="71716F"/>
              </a:buClr>
              <a:buSzPts val="1800"/>
              <a:buFont typeface="Noto Sans Symbols"/>
              <a:buChar char="▪"/>
              <a:defRPr sz="1800" b="0" i="0" u="none" strike="noStrike" cap="none">
                <a:solidFill>
                  <a:srgbClr val="71716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66" name="Google Shape;266;p42"/>
          <p:cNvSpPr txBox="1">
            <a:spLocks noGrp="1"/>
          </p:cNvSpPr>
          <p:nvPr>
            <p:ph type="body" idx="3"/>
          </p:nvPr>
        </p:nvSpPr>
        <p:spPr>
          <a:xfrm>
            <a:off x="3574003" y="6431871"/>
            <a:ext cx="4279800" cy="2193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2CE5C9"/>
              </a:buClr>
              <a:buSzPts val="1000"/>
              <a:buFont typeface="Arial"/>
              <a:buNone/>
              <a:defRPr sz="1000" b="0" i="0" u="none" strike="noStrike" cap="none">
                <a:solidFill>
                  <a:srgbClr val="2CE5C9"/>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rgbClr val="71716F"/>
              </a:buClr>
              <a:buSzPts val="2400"/>
              <a:buFont typeface="Arial"/>
              <a:buChar char="•"/>
              <a:defRPr sz="2400" b="1" i="0" u="none" strike="noStrike" cap="none">
                <a:solidFill>
                  <a:srgbClr val="71716F"/>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rgbClr val="71716F"/>
              </a:buClr>
              <a:buSzPts val="2000"/>
              <a:buFont typeface="Arial"/>
              <a:buChar char="•"/>
              <a:defRPr sz="2000" b="0" i="0" u="none" strike="noStrike" cap="none">
                <a:solidFill>
                  <a:srgbClr val="71716F"/>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rgbClr val="71716F"/>
              </a:buClr>
              <a:buSzPts val="1800"/>
              <a:buFont typeface="Arial"/>
              <a:buChar char="•"/>
              <a:defRPr sz="1800" b="0" i="0" u="none" strike="noStrike" cap="none">
                <a:solidFill>
                  <a:srgbClr val="71716F"/>
                </a:solidFill>
                <a:latin typeface="Calibri"/>
                <a:ea typeface="Calibri"/>
                <a:cs typeface="Calibri"/>
                <a:sym typeface="Calibri"/>
              </a:defRPr>
            </a:lvl4pPr>
            <a:lvl5pPr marL="2286000" marR="0" lvl="4" indent="-342900" algn="l" rtl="0">
              <a:lnSpc>
                <a:spcPct val="90000"/>
              </a:lnSpc>
              <a:spcBef>
                <a:spcPts val="500"/>
              </a:spcBef>
              <a:spcAft>
                <a:spcPts val="0"/>
              </a:spcAft>
              <a:buClr>
                <a:srgbClr val="71716F"/>
              </a:buClr>
              <a:buSzPts val="1800"/>
              <a:buFont typeface="Arial"/>
              <a:buChar char="•"/>
              <a:defRPr sz="1800" b="0" i="0" u="none" strike="noStrike" cap="none">
                <a:solidFill>
                  <a:srgbClr val="71716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67" name="Google Shape;267;p42" descr="A blue text on a black background&#10;&#10;Description automatically generated"/>
          <p:cNvPicPr preferRelativeResize="0"/>
          <p:nvPr/>
        </p:nvPicPr>
        <p:blipFill rotWithShape="1">
          <a:blip r:embed="rId3">
            <a:alphaModFix/>
          </a:blip>
          <a:srcRect/>
          <a:stretch/>
        </p:blipFill>
        <p:spPr>
          <a:xfrm>
            <a:off x="9318093" y="5970673"/>
            <a:ext cx="2102019" cy="465771"/>
          </a:xfrm>
          <a:prstGeom prst="rect">
            <a:avLst/>
          </a:prstGeom>
          <a:noFill/>
          <a:ln>
            <a:noFill/>
          </a:ln>
        </p:spPr>
      </p:pic>
      <p:sp>
        <p:nvSpPr>
          <p:cNvPr id="268" name="Google Shape;268;p42"/>
          <p:cNvSpPr/>
          <p:nvPr/>
        </p:nvSpPr>
        <p:spPr>
          <a:xfrm>
            <a:off x="12337720" y="58427"/>
            <a:ext cx="1825800" cy="490500"/>
          </a:xfrm>
          <a:prstGeom prst="rect">
            <a:avLst/>
          </a:prstGeom>
          <a:solidFill>
            <a:srgbClr val="007376"/>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800" b="0" i="0" u="none" strike="noStrike" cap="none">
                <a:solidFill>
                  <a:schemeClr val="lt1"/>
                </a:solidFill>
                <a:latin typeface="Quattrocento Sans"/>
                <a:ea typeface="Quattrocento Sans"/>
                <a:cs typeface="Quattrocento Sans"/>
                <a:sym typeface="Quattrocento Sans"/>
              </a:rPr>
              <a:t>100 31 46 8</a:t>
            </a:r>
            <a:endParaRPr sz="1800" b="0" i="0" u="none" strike="noStrike" cap="none">
              <a:solidFill>
                <a:schemeClr val="lt1"/>
              </a:solidFill>
              <a:latin typeface="Quattrocento Sans"/>
              <a:ea typeface="Quattrocento Sans"/>
              <a:cs typeface="Quattrocento Sans"/>
              <a:sym typeface="Quattrocento Sans"/>
            </a:endParaRPr>
          </a:p>
        </p:txBody>
      </p:sp>
      <p:sp>
        <p:nvSpPr>
          <p:cNvPr id="269" name="Google Shape;269;p42"/>
          <p:cNvSpPr/>
          <p:nvPr/>
        </p:nvSpPr>
        <p:spPr>
          <a:xfrm>
            <a:off x="12337719" y="566953"/>
            <a:ext cx="1825800" cy="490500"/>
          </a:xfrm>
          <a:prstGeom prst="rect">
            <a:avLst/>
          </a:prstGeom>
          <a:solidFill>
            <a:srgbClr val="16AF97"/>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800" b="0" i="0" u="none" strike="noStrike" cap="none">
                <a:solidFill>
                  <a:schemeClr val="lt1"/>
                </a:solidFill>
                <a:latin typeface="Quattrocento Sans"/>
                <a:ea typeface="Quattrocento Sans"/>
                <a:cs typeface="Quattrocento Sans"/>
                <a:sym typeface="Quattrocento Sans"/>
              </a:rPr>
              <a:t>75 0 45 0</a:t>
            </a:r>
            <a:endParaRPr sz="1400" b="0" i="0" u="none" strike="noStrike" cap="none">
              <a:solidFill>
                <a:schemeClr val="lt1"/>
              </a:solidFill>
              <a:latin typeface="Calibri"/>
              <a:ea typeface="Calibri"/>
              <a:cs typeface="Calibri"/>
              <a:sym typeface="Calibri"/>
            </a:endParaRPr>
          </a:p>
        </p:txBody>
      </p:sp>
      <p:sp>
        <p:nvSpPr>
          <p:cNvPr id="270" name="Google Shape;270;p42"/>
          <p:cNvSpPr/>
          <p:nvPr/>
        </p:nvSpPr>
        <p:spPr>
          <a:xfrm>
            <a:off x="12337719" y="1073255"/>
            <a:ext cx="1825800" cy="490500"/>
          </a:xfrm>
          <a:prstGeom prst="rect">
            <a:avLst/>
          </a:prstGeom>
          <a:solidFill>
            <a:srgbClr val="43B178"/>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800" b="0" i="0" u="none" strike="noStrike" cap="none">
                <a:solidFill>
                  <a:srgbClr val="FFFFFF"/>
                </a:solidFill>
                <a:latin typeface="Quattrocento Sans"/>
                <a:ea typeface="Quattrocento Sans"/>
                <a:cs typeface="Quattrocento Sans"/>
                <a:sym typeface="Quattrocento Sans"/>
              </a:rPr>
              <a:t>69 0 68 0</a:t>
            </a:r>
            <a:endParaRPr sz="1400" b="0" i="0" u="none" strike="noStrike" cap="none">
              <a:solidFill>
                <a:schemeClr val="lt1"/>
              </a:solidFill>
              <a:latin typeface="Calibri"/>
              <a:ea typeface="Calibri"/>
              <a:cs typeface="Calibri"/>
              <a:sym typeface="Calibri"/>
            </a:endParaRPr>
          </a:p>
        </p:txBody>
      </p:sp>
      <p:sp>
        <p:nvSpPr>
          <p:cNvPr id="271" name="Google Shape;271;p42"/>
          <p:cNvSpPr/>
          <p:nvPr/>
        </p:nvSpPr>
        <p:spPr>
          <a:xfrm>
            <a:off x="12337717" y="1595258"/>
            <a:ext cx="1825800" cy="490500"/>
          </a:xfrm>
          <a:prstGeom prst="rect">
            <a:avLst/>
          </a:prstGeom>
          <a:solidFill>
            <a:srgbClr val="06B3BC"/>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800" b="0" i="0" u="none" strike="noStrike" cap="none">
                <a:solidFill>
                  <a:schemeClr val="lt1"/>
                </a:solidFill>
                <a:latin typeface="Quattrocento Sans"/>
                <a:ea typeface="Quattrocento Sans"/>
                <a:cs typeface="Quattrocento Sans"/>
                <a:sym typeface="Quattrocento Sans"/>
              </a:rPr>
              <a:t>74 0 21 0</a:t>
            </a:r>
            <a:endParaRPr sz="1400" b="0" i="0" u="none" strike="noStrike" cap="none">
              <a:solidFill>
                <a:schemeClr val="lt1"/>
              </a:solidFill>
              <a:latin typeface="Calibri"/>
              <a:ea typeface="Calibri"/>
              <a:cs typeface="Calibri"/>
              <a:sym typeface="Calibri"/>
            </a:endParaRPr>
          </a:p>
        </p:txBody>
      </p:sp>
      <p:sp>
        <p:nvSpPr>
          <p:cNvPr id="272" name="Google Shape;272;p42"/>
          <p:cNvSpPr/>
          <p:nvPr/>
        </p:nvSpPr>
        <p:spPr>
          <a:xfrm>
            <a:off x="12337716" y="2115358"/>
            <a:ext cx="1825800" cy="490500"/>
          </a:xfrm>
          <a:prstGeom prst="rect">
            <a:avLst/>
          </a:prstGeom>
          <a:solidFill>
            <a:srgbClr val="E4872D"/>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800" b="0" i="0" u="none" strike="noStrike" cap="none">
                <a:solidFill>
                  <a:schemeClr val="lt1"/>
                </a:solidFill>
                <a:latin typeface="Quattrocento Sans"/>
                <a:ea typeface="Quattrocento Sans"/>
                <a:cs typeface="Quattrocento Sans"/>
                <a:sym typeface="Quattrocento Sans"/>
              </a:rPr>
              <a:t>3 52 100 0</a:t>
            </a:r>
            <a:endParaRPr sz="1400" b="0" i="0" u="none" strike="noStrike" cap="none">
              <a:solidFill>
                <a:schemeClr val="lt1"/>
              </a:solidFill>
              <a:latin typeface="Calibri"/>
              <a:ea typeface="Calibri"/>
              <a:cs typeface="Calibri"/>
              <a:sym typeface="Calibri"/>
            </a:endParaRPr>
          </a:p>
        </p:txBody>
      </p:sp>
      <p:sp>
        <p:nvSpPr>
          <p:cNvPr id="273" name="Google Shape;273;p42"/>
          <p:cNvSpPr/>
          <p:nvPr/>
        </p:nvSpPr>
        <p:spPr>
          <a:xfrm>
            <a:off x="12337716" y="2637359"/>
            <a:ext cx="1825800" cy="490500"/>
          </a:xfrm>
          <a:prstGeom prst="rect">
            <a:avLst/>
          </a:prstGeom>
          <a:solidFill>
            <a:srgbClr val="C3B82B"/>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800" b="0" i="0" u="none" strike="noStrike" cap="none">
                <a:solidFill>
                  <a:schemeClr val="lt1"/>
                </a:solidFill>
                <a:latin typeface="Quattrocento Sans"/>
                <a:ea typeface="Quattrocento Sans"/>
                <a:cs typeface="Quattrocento Sans"/>
                <a:sym typeface="Quattrocento Sans"/>
              </a:rPr>
              <a:t>17 11 100 0</a:t>
            </a:r>
            <a:endParaRPr sz="1800" b="0" i="0" u="none" strike="noStrike" cap="none">
              <a:solidFill>
                <a:schemeClr val="lt1"/>
              </a:solidFill>
              <a:latin typeface="Quattrocento Sans"/>
              <a:ea typeface="Quattrocento Sans"/>
              <a:cs typeface="Quattrocento Sans"/>
              <a:sym typeface="Quattrocento Sans"/>
            </a:endParaRPr>
          </a:p>
        </p:txBody>
      </p:sp>
      <p:sp>
        <p:nvSpPr>
          <p:cNvPr id="274" name="Google Shape;274;p42"/>
          <p:cNvSpPr/>
          <p:nvPr/>
        </p:nvSpPr>
        <p:spPr>
          <a:xfrm>
            <a:off x="12337715" y="3159362"/>
            <a:ext cx="1825800" cy="490500"/>
          </a:xfrm>
          <a:prstGeom prst="rect">
            <a:avLst/>
          </a:prstGeom>
          <a:solidFill>
            <a:srgbClr val="D2DB2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800" b="0" i="0" u="none" strike="noStrike" cap="none">
                <a:solidFill>
                  <a:schemeClr val="lt1"/>
                </a:solidFill>
                <a:latin typeface="Quattrocento Sans"/>
                <a:ea typeface="Quattrocento Sans"/>
                <a:cs typeface="Quattrocento Sans"/>
                <a:sym typeface="Quattrocento Sans"/>
              </a:rPr>
              <a:t>20 0 100 0</a:t>
            </a:r>
            <a:endParaRPr sz="1400" b="0" i="0" u="none" strike="noStrike" cap="none">
              <a:solidFill>
                <a:schemeClr val="lt1"/>
              </a:solidFill>
              <a:latin typeface="Calibri"/>
              <a:ea typeface="Calibri"/>
              <a:cs typeface="Calibri"/>
              <a:sym typeface="Calibri"/>
            </a:endParaRPr>
          </a:p>
        </p:txBody>
      </p:sp>
      <p:sp>
        <p:nvSpPr>
          <p:cNvPr id="275" name="Google Shape;275;p42"/>
          <p:cNvSpPr/>
          <p:nvPr/>
        </p:nvSpPr>
        <p:spPr>
          <a:xfrm>
            <a:off x="12337715" y="3691987"/>
            <a:ext cx="1825800" cy="490500"/>
          </a:xfrm>
          <a:prstGeom prst="rect">
            <a:avLst/>
          </a:prstGeom>
          <a:solidFill>
            <a:srgbClr val="F4F7C2"/>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800" b="0" i="0" u="none" strike="noStrike" cap="none">
                <a:solidFill>
                  <a:srgbClr val="00D0D7"/>
                </a:solidFill>
                <a:latin typeface="Quattrocento Sans"/>
                <a:ea typeface="Quattrocento Sans"/>
                <a:cs typeface="Quattrocento Sans"/>
                <a:sym typeface="Quattrocento Sans"/>
              </a:rPr>
              <a:t>244 247 194</a:t>
            </a:r>
            <a:endParaRPr sz="1400" b="0" i="0" u="none" strike="noStrike" cap="none">
              <a:solidFill>
                <a:srgbClr val="00D0D7"/>
              </a:solidFill>
              <a:latin typeface="Calibri"/>
              <a:ea typeface="Calibri"/>
              <a:cs typeface="Calibri"/>
              <a:sym typeface="Calibri"/>
            </a:endParaRPr>
          </a:p>
        </p:txBody>
      </p:sp>
      <p:sp>
        <p:nvSpPr>
          <p:cNvPr id="276" name="Google Shape;276;p42"/>
          <p:cNvSpPr/>
          <p:nvPr/>
        </p:nvSpPr>
        <p:spPr>
          <a:xfrm>
            <a:off x="12337713" y="4225565"/>
            <a:ext cx="1825800" cy="490500"/>
          </a:xfrm>
          <a:prstGeom prst="rect">
            <a:avLst/>
          </a:prstGeom>
          <a:solidFill>
            <a:srgbClr val="BFBFB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800" b="0" i="0" u="none" strike="noStrike" cap="none">
                <a:solidFill>
                  <a:schemeClr val="lt1"/>
                </a:solidFill>
                <a:latin typeface="Quattrocento Sans"/>
                <a:ea typeface="Quattrocento Sans"/>
                <a:cs typeface="Quattrocento Sans"/>
                <a:sym typeface="Quattrocento Sans"/>
              </a:rPr>
              <a:t>191 191 191</a:t>
            </a:r>
            <a:endParaRPr sz="1400" b="0" i="0" u="none" strike="noStrike" cap="none">
              <a:solidFill>
                <a:schemeClr val="lt1"/>
              </a:solidFill>
              <a:latin typeface="Calibri"/>
              <a:ea typeface="Calibri"/>
              <a:cs typeface="Calibri"/>
              <a:sym typeface="Calibri"/>
            </a:endParaRPr>
          </a:p>
        </p:txBody>
      </p:sp>
      <p:sp>
        <p:nvSpPr>
          <p:cNvPr id="277" name="Google Shape;277;p42"/>
          <p:cNvSpPr/>
          <p:nvPr/>
        </p:nvSpPr>
        <p:spPr>
          <a:xfrm>
            <a:off x="12337712" y="4761363"/>
            <a:ext cx="1825800" cy="490500"/>
          </a:xfrm>
          <a:prstGeom prst="rect">
            <a:avLst/>
          </a:prstGeom>
          <a:solidFill>
            <a:srgbClr val="898984"/>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800" b="0" i="0" u="none" strike="noStrike" cap="none">
                <a:solidFill>
                  <a:schemeClr val="lt1"/>
                </a:solidFill>
                <a:latin typeface="Quattrocento Sans"/>
                <a:ea typeface="Quattrocento Sans"/>
                <a:cs typeface="Quattrocento Sans"/>
                <a:sym typeface="Quattrocento Sans"/>
              </a:rPr>
              <a:t>45 38 39 3</a:t>
            </a:r>
            <a:endParaRPr sz="1400" b="0" i="0" u="none" strike="noStrike" cap="none">
              <a:solidFill>
                <a:schemeClr val="lt1"/>
              </a:solidFill>
              <a:latin typeface="Calibri"/>
              <a:ea typeface="Calibri"/>
              <a:cs typeface="Calibri"/>
              <a:sym typeface="Calibri"/>
            </a:endParaRPr>
          </a:p>
        </p:txBody>
      </p:sp>
      <p:sp>
        <p:nvSpPr>
          <p:cNvPr id="278" name="Google Shape;278;p42"/>
          <p:cNvSpPr/>
          <p:nvPr/>
        </p:nvSpPr>
        <p:spPr>
          <a:xfrm>
            <a:off x="12337711" y="5269889"/>
            <a:ext cx="1825800" cy="490500"/>
          </a:xfrm>
          <a:prstGeom prst="rect">
            <a:avLst/>
          </a:prstGeom>
          <a:solidFill>
            <a:srgbClr val="63625E"/>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800" b="0" i="0" u="none" strike="noStrike" cap="none">
                <a:solidFill>
                  <a:schemeClr val="lt1"/>
                </a:solidFill>
                <a:latin typeface="Quattrocento Sans"/>
                <a:ea typeface="Quattrocento Sans"/>
                <a:cs typeface="Quattrocento Sans"/>
                <a:sym typeface="Quattrocento Sans"/>
              </a:rPr>
              <a:t>58 50 51 19</a:t>
            </a:r>
            <a:endParaRPr sz="1400" b="0" i="0" u="none" strike="noStrike" cap="none">
              <a:solidFill>
                <a:schemeClr val="lt1"/>
              </a:solidFill>
              <a:latin typeface="Calibri"/>
              <a:ea typeface="Calibri"/>
              <a:cs typeface="Calibri"/>
              <a:sym typeface="Calibri"/>
            </a:endParaRPr>
          </a:p>
        </p:txBody>
      </p:sp>
      <p:sp>
        <p:nvSpPr>
          <p:cNvPr id="279" name="Google Shape;279;p42"/>
          <p:cNvSpPr/>
          <p:nvPr/>
        </p:nvSpPr>
        <p:spPr>
          <a:xfrm>
            <a:off x="12337711" y="5790937"/>
            <a:ext cx="1825800" cy="490500"/>
          </a:xfrm>
          <a:prstGeom prst="rect">
            <a:avLst/>
          </a:prstGeom>
          <a:solidFill>
            <a:srgbClr val="C00000"/>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800" b="0" i="0" u="none" strike="noStrike" cap="none">
                <a:solidFill>
                  <a:schemeClr val="lt1"/>
                </a:solidFill>
                <a:latin typeface="Quattrocento Sans"/>
                <a:ea typeface="Quattrocento Sans"/>
                <a:cs typeface="Quattrocento Sans"/>
                <a:sym typeface="Quattrocento Sans"/>
              </a:rPr>
              <a:t>192 0 0</a:t>
            </a:r>
            <a:endParaRPr sz="1400" b="0" i="0" u="none" strike="noStrike" cap="none">
              <a:solidFill>
                <a:schemeClr val="lt1"/>
              </a:solidFill>
              <a:latin typeface="Calibri"/>
              <a:ea typeface="Calibri"/>
              <a:cs typeface="Calibri"/>
              <a:sym typeface="Calibri"/>
            </a:endParaRPr>
          </a:p>
        </p:txBody>
      </p:sp>
      <p:sp>
        <p:nvSpPr>
          <p:cNvPr id="280" name="Google Shape;280;p42"/>
          <p:cNvSpPr/>
          <p:nvPr/>
        </p:nvSpPr>
        <p:spPr>
          <a:xfrm>
            <a:off x="12337711" y="6320563"/>
            <a:ext cx="1825800" cy="490500"/>
          </a:xfrm>
          <a:prstGeom prst="rect">
            <a:avLst/>
          </a:prstGeom>
          <a:solidFill>
            <a:srgbClr val="C7EDEC"/>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800" b="0" i="0" u="none" strike="noStrike" cap="none">
                <a:solidFill>
                  <a:srgbClr val="087B6D"/>
                </a:solidFill>
                <a:latin typeface="Quattrocento Sans"/>
                <a:ea typeface="Quattrocento Sans"/>
                <a:cs typeface="Quattrocento Sans"/>
                <a:sym typeface="Quattrocento Sans"/>
              </a:rPr>
              <a:t>199 237 235</a:t>
            </a:r>
            <a:endParaRPr sz="1400" b="0" i="0" u="none" strike="noStrike" cap="none">
              <a:solidFill>
                <a:srgbClr val="087B6D"/>
              </a:solidFill>
              <a:latin typeface="Calibri"/>
              <a:ea typeface="Calibri"/>
              <a:cs typeface="Calibri"/>
              <a:sym typeface="Calibri"/>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81"/>
        <p:cNvGrpSpPr/>
        <p:nvPr/>
      </p:nvGrpSpPr>
      <p:grpSpPr>
        <a:xfrm>
          <a:off x="0" y="0"/>
          <a:ext cx="0" cy="0"/>
          <a:chOff x="0" y="0"/>
          <a:chExt cx="0" cy="0"/>
        </a:xfrm>
      </p:grpSpPr>
      <p:sp>
        <p:nvSpPr>
          <p:cNvPr id="282" name="Google Shape;282;p43"/>
          <p:cNvSpPr/>
          <p:nvPr/>
        </p:nvSpPr>
        <p:spPr>
          <a:xfrm>
            <a:off x="544287" y="3433665"/>
            <a:ext cx="11103300" cy="2993700"/>
          </a:xfrm>
          <a:prstGeom prst="rect">
            <a:avLst/>
          </a:prstGeom>
          <a:solidFill>
            <a:srgbClr val="15AF98"/>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endParaRPr sz="1900" b="0" i="0" u="none" strike="noStrike" cap="none">
              <a:solidFill>
                <a:schemeClr val="lt1"/>
              </a:solidFill>
              <a:latin typeface="Arial"/>
              <a:ea typeface="Arial"/>
              <a:cs typeface="Arial"/>
              <a:sym typeface="Arial"/>
            </a:endParaRPr>
          </a:p>
        </p:txBody>
      </p:sp>
      <p:sp>
        <p:nvSpPr>
          <p:cNvPr id="283" name="Google Shape;283;p43"/>
          <p:cNvSpPr txBox="1">
            <a:spLocks noGrp="1"/>
          </p:cNvSpPr>
          <p:nvPr>
            <p:ph type="subTitle" idx="1"/>
          </p:nvPr>
        </p:nvSpPr>
        <p:spPr>
          <a:xfrm>
            <a:off x="1524000" y="3773995"/>
            <a:ext cx="9144000" cy="9471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100"/>
              </a:spcBef>
              <a:spcAft>
                <a:spcPts val="0"/>
              </a:spcAft>
              <a:buClr>
                <a:schemeClr val="lt1"/>
              </a:buClr>
              <a:buSzPts val="2500"/>
              <a:buFont typeface="Arial"/>
              <a:buNone/>
              <a:defRPr sz="2500" b="1" i="0" u="none" strike="noStrike" cap="none">
                <a:solidFill>
                  <a:schemeClr val="lt1"/>
                </a:solidFill>
                <a:latin typeface="Century Gothic"/>
                <a:ea typeface="Century Gothic"/>
                <a:cs typeface="Century Gothic"/>
                <a:sym typeface="Century Gothic"/>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284" name="Google Shape;284;p43"/>
          <p:cNvSpPr txBox="1">
            <a:spLocks noGrp="1"/>
          </p:cNvSpPr>
          <p:nvPr>
            <p:ph type="title"/>
          </p:nvPr>
        </p:nvSpPr>
        <p:spPr>
          <a:xfrm>
            <a:off x="838200" y="1513841"/>
            <a:ext cx="10515600" cy="7251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entury Gothic"/>
              <a:buNone/>
              <a:defRPr sz="32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85" name="Google Shape;285;p43"/>
          <p:cNvSpPr txBox="1">
            <a:spLocks noGrp="1"/>
          </p:cNvSpPr>
          <p:nvPr>
            <p:ph type="body" idx="2"/>
          </p:nvPr>
        </p:nvSpPr>
        <p:spPr>
          <a:xfrm>
            <a:off x="2724946" y="5371331"/>
            <a:ext cx="6742500" cy="790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lt1"/>
              </a:buClr>
              <a:buSzPts val="2500"/>
              <a:buFont typeface="Arial"/>
              <a:buNone/>
              <a:defRPr sz="2500" b="1"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286" name="Google Shape;286;p43"/>
          <p:cNvSpPr txBox="1">
            <a:spLocks noGrp="1"/>
          </p:cNvSpPr>
          <p:nvPr>
            <p:ph type="body" idx="3"/>
          </p:nvPr>
        </p:nvSpPr>
        <p:spPr>
          <a:xfrm>
            <a:off x="4825531" y="2638399"/>
            <a:ext cx="2541300" cy="546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grpSp>
        <p:nvGrpSpPr>
          <p:cNvPr id="287" name="Google Shape;287;p43"/>
          <p:cNvGrpSpPr/>
          <p:nvPr/>
        </p:nvGrpSpPr>
        <p:grpSpPr>
          <a:xfrm>
            <a:off x="4935588" y="291803"/>
            <a:ext cx="2320821" cy="968400"/>
            <a:chOff x="4825531" y="136525"/>
            <a:chExt cx="2320821" cy="968400"/>
          </a:xfrm>
        </p:grpSpPr>
        <p:sp>
          <p:nvSpPr>
            <p:cNvPr id="288" name="Google Shape;288;p43"/>
            <p:cNvSpPr/>
            <p:nvPr/>
          </p:nvSpPr>
          <p:spPr>
            <a:xfrm>
              <a:off x="4825531" y="136525"/>
              <a:ext cx="882600" cy="9684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25"/>
                <a:buFont typeface="Arial"/>
                <a:buNone/>
              </a:pPr>
              <a:endParaRPr sz="1900" b="0" i="0" u="none" strike="noStrike" cap="none">
                <a:solidFill>
                  <a:srgbClr val="000000"/>
                </a:solidFill>
                <a:latin typeface="Arial"/>
                <a:ea typeface="Arial"/>
                <a:cs typeface="Arial"/>
                <a:sym typeface="Arial"/>
              </a:endParaRPr>
            </a:p>
          </p:txBody>
        </p:sp>
        <p:pic>
          <p:nvPicPr>
            <p:cNvPr id="289" name="Google Shape;289;p43"/>
            <p:cNvPicPr preferRelativeResize="0"/>
            <p:nvPr/>
          </p:nvPicPr>
          <p:blipFill rotWithShape="1">
            <a:blip r:embed="rId3">
              <a:alphaModFix/>
            </a:blip>
            <a:srcRect/>
            <a:stretch/>
          </p:blipFill>
          <p:spPr>
            <a:xfrm>
              <a:off x="5816677" y="136525"/>
              <a:ext cx="1329675" cy="968376"/>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90"/>
        <p:cNvGrpSpPr/>
        <p:nvPr/>
      </p:nvGrpSpPr>
      <p:grpSpPr>
        <a:xfrm>
          <a:off x="0" y="0"/>
          <a:ext cx="0" cy="0"/>
          <a:chOff x="0" y="0"/>
          <a:chExt cx="0" cy="0"/>
        </a:xfrm>
      </p:grpSpPr>
      <p:sp>
        <p:nvSpPr>
          <p:cNvPr id="291" name="Google Shape;291;p44"/>
          <p:cNvSpPr/>
          <p:nvPr/>
        </p:nvSpPr>
        <p:spPr>
          <a:xfrm>
            <a:off x="-16933" y="-16934"/>
            <a:ext cx="3331500" cy="6898500"/>
          </a:xfrm>
          <a:prstGeom prst="rect">
            <a:avLst/>
          </a:prstGeom>
          <a:solidFill>
            <a:srgbClr val="15AF98"/>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endParaRPr sz="1900" b="0" i="0" u="none" strike="noStrike" cap="none">
              <a:solidFill>
                <a:schemeClr val="lt1"/>
              </a:solidFill>
              <a:latin typeface="Arial"/>
              <a:ea typeface="Arial"/>
              <a:cs typeface="Arial"/>
              <a:sym typeface="Arial"/>
            </a:endParaRPr>
          </a:p>
        </p:txBody>
      </p:sp>
      <p:sp>
        <p:nvSpPr>
          <p:cNvPr id="292" name="Google Shape;292;p44"/>
          <p:cNvSpPr txBox="1">
            <a:spLocks noGrp="1"/>
          </p:cNvSpPr>
          <p:nvPr>
            <p:ph type="sldNum" idx="12"/>
          </p:nvPr>
        </p:nvSpPr>
        <p:spPr>
          <a:xfrm>
            <a:off x="9138139" y="628601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93" name="Google Shape;293;p44"/>
          <p:cNvSpPr txBox="1">
            <a:spLocks noGrp="1"/>
          </p:cNvSpPr>
          <p:nvPr>
            <p:ph type="body" idx="1"/>
          </p:nvPr>
        </p:nvSpPr>
        <p:spPr>
          <a:xfrm>
            <a:off x="106752" y="1845470"/>
            <a:ext cx="3031200" cy="31671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1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294" name="Google Shape;294;p44"/>
          <p:cNvSpPr txBox="1">
            <a:spLocks noGrp="1"/>
          </p:cNvSpPr>
          <p:nvPr>
            <p:ph type="body" idx="2"/>
          </p:nvPr>
        </p:nvSpPr>
        <p:spPr>
          <a:xfrm>
            <a:off x="3880827" y="6414166"/>
            <a:ext cx="4280100" cy="2193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100"/>
              </a:spcBef>
              <a:spcAft>
                <a:spcPts val="0"/>
              </a:spcAft>
              <a:buClr>
                <a:srgbClr val="3F3F3F"/>
              </a:buClr>
              <a:buSzPts val="1100"/>
              <a:buFont typeface="Arial"/>
              <a:buNone/>
              <a:defRPr sz="11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295" name="Google Shape;295;p44"/>
          <p:cNvSpPr txBox="1">
            <a:spLocks noGrp="1"/>
          </p:cNvSpPr>
          <p:nvPr>
            <p:ph type="title"/>
          </p:nvPr>
        </p:nvSpPr>
        <p:spPr>
          <a:xfrm>
            <a:off x="3582703" y="169858"/>
            <a:ext cx="8229600" cy="39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500"/>
              <a:buFont typeface="Century Gothic"/>
              <a:buNone/>
              <a:defRPr sz="25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296" name="Google Shape;296;p44"/>
          <p:cNvSpPr txBox="1">
            <a:spLocks noGrp="1"/>
          </p:cNvSpPr>
          <p:nvPr>
            <p:ph type="body" idx="3"/>
          </p:nvPr>
        </p:nvSpPr>
        <p:spPr>
          <a:xfrm>
            <a:off x="3574003" y="598743"/>
            <a:ext cx="8229600" cy="32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900"/>
              <a:buFont typeface="Arial"/>
              <a:buNone/>
              <a:defRPr sz="19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297" name="Google Shape;297;p44"/>
          <p:cNvSpPr txBox="1">
            <a:spLocks noGrp="1"/>
          </p:cNvSpPr>
          <p:nvPr>
            <p:ph type="body" idx="4"/>
          </p:nvPr>
        </p:nvSpPr>
        <p:spPr>
          <a:xfrm>
            <a:off x="3638551" y="1842842"/>
            <a:ext cx="8193300" cy="3185700"/>
          </a:xfrm>
          <a:prstGeom prst="rect">
            <a:avLst/>
          </a:prstGeom>
          <a:noFill/>
          <a:ln>
            <a:noFill/>
          </a:ln>
        </p:spPr>
        <p:txBody>
          <a:bodyPr spcFirstLastPara="1" wrap="square" lIns="91425" tIns="45700" rIns="91425" bIns="45700" anchor="ctr" anchorCtr="0">
            <a:noAutofit/>
          </a:bodyPr>
          <a:lstStyle>
            <a:lvl1pPr marL="457200" marR="0" lvl="0" indent="-381000" algn="l" rtl="0">
              <a:lnSpc>
                <a:spcPct val="90000"/>
              </a:lnSpc>
              <a:spcBef>
                <a:spcPts val="1100"/>
              </a:spcBef>
              <a:spcAft>
                <a:spcPts val="0"/>
              </a:spcAft>
              <a:buClr>
                <a:schemeClr val="dk1"/>
              </a:buClr>
              <a:buSzPts val="2400"/>
              <a:buFont typeface="Noto Sans Symbols"/>
              <a:buChar char="▪"/>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Noto Sans Symbols"/>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Noto Sans Symbols"/>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pic>
        <p:nvPicPr>
          <p:cNvPr id="298" name="Google Shape;298;p44"/>
          <p:cNvPicPr preferRelativeResize="0"/>
          <p:nvPr/>
        </p:nvPicPr>
        <p:blipFill rotWithShape="1">
          <a:blip r:embed="rId2">
            <a:alphaModFix/>
          </a:blip>
          <a:srcRect/>
          <a:stretch/>
        </p:blipFill>
        <p:spPr>
          <a:xfrm>
            <a:off x="9729448" y="6259259"/>
            <a:ext cx="1728265" cy="402079"/>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8_Custom Layout">
  <p:cSld name="8_Custom Layout">
    <p:spTree>
      <p:nvGrpSpPr>
        <p:cNvPr id="1" name="Shape 299"/>
        <p:cNvGrpSpPr/>
        <p:nvPr/>
      </p:nvGrpSpPr>
      <p:grpSpPr>
        <a:xfrm>
          <a:off x="0" y="0"/>
          <a:ext cx="0" cy="0"/>
          <a:chOff x="0" y="0"/>
          <a:chExt cx="0" cy="0"/>
        </a:xfrm>
      </p:grpSpPr>
      <p:sp>
        <p:nvSpPr>
          <p:cNvPr id="300" name="Google Shape;300;p45"/>
          <p:cNvSpPr/>
          <p:nvPr/>
        </p:nvSpPr>
        <p:spPr>
          <a:xfrm>
            <a:off x="-16933" y="-16934"/>
            <a:ext cx="3331500" cy="6898500"/>
          </a:xfrm>
          <a:prstGeom prst="rect">
            <a:avLst/>
          </a:prstGeom>
          <a:solidFill>
            <a:srgbClr val="BFBFB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endParaRPr sz="1900" b="0" i="0" u="none" strike="noStrike" cap="none">
              <a:solidFill>
                <a:schemeClr val="lt1"/>
              </a:solidFill>
              <a:latin typeface="Arial"/>
              <a:ea typeface="Arial"/>
              <a:cs typeface="Arial"/>
              <a:sym typeface="Arial"/>
            </a:endParaRPr>
          </a:p>
        </p:txBody>
      </p:sp>
      <p:sp>
        <p:nvSpPr>
          <p:cNvPr id="301" name="Google Shape;301;p45"/>
          <p:cNvSpPr txBox="1">
            <a:spLocks noGrp="1"/>
          </p:cNvSpPr>
          <p:nvPr>
            <p:ph type="sldNum" idx="12"/>
          </p:nvPr>
        </p:nvSpPr>
        <p:spPr>
          <a:xfrm>
            <a:off x="9138139" y="628601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02" name="Google Shape;302;p45"/>
          <p:cNvSpPr txBox="1">
            <a:spLocks noGrp="1"/>
          </p:cNvSpPr>
          <p:nvPr>
            <p:ph type="body" idx="1"/>
          </p:nvPr>
        </p:nvSpPr>
        <p:spPr>
          <a:xfrm>
            <a:off x="111125" y="1845470"/>
            <a:ext cx="3031200" cy="31671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1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303" name="Google Shape;303;p45"/>
          <p:cNvSpPr txBox="1">
            <a:spLocks noGrp="1"/>
          </p:cNvSpPr>
          <p:nvPr>
            <p:ph type="body" idx="2"/>
          </p:nvPr>
        </p:nvSpPr>
        <p:spPr>
          <a:xfrm>
            <a:off x="3880827" y="6414166"/>
            <a:ext cx="4280100" cy="2193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100"/>
              </a:spcBef>
              <a:spcAft>
                <a:spcPts val="0"/>
              </a:spcAft>
              <a:buClr>
                <a:srgbClr val="3F3F3F"/>
              </a:buClr>
              <a:buSzPts val="1100"/>
              <a:buFont typeface="Arial"/>
              <a:buNone/>
              <a:defRPr sz="11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304" name="Google Shape;304;p45"/>
          <p:cNvSpPr txBox="1">
            <a:spLocks noGrp="1"/>
          </p:cNvSpPr>
          <p:nvPr>
            <p:ph type="title"/>
          </p:nvPr>
        </p:nvSpPr>
        <p:spPr>
          <a:xfrm>
            <a:off x="3582703" y="169858"/>
            <a:ext cx="8229600" cy="39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500"/>
              <a:buFont typeface="Century Gothic"/>
              <a:buNone/>
              <a:defRPr sz="25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305" name="Google Shape;305;p45"/>
          <p:cNvSpPr txBox="1">
            <a:spLocks noGrp="1"/>
          </p:cNvSpPr>
          <p:nvPr>
            <p:ph type="body" idx="3"/>
          </p:nvPr>
        </p:nvSpPr>
        <p:spPr>
          <a:xfrm>
            <a:off x="3574003" y="598743"/>
            <a:ext cx="8229600" cy="32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900"/>
              <a:buFont typeface="Arial"/>
              <a:buNone/>
              <a:defRPr sz="19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306" name="Google Shape;306;p45"/>
          <p:cNvSpPr txBox="1">
            <a:spLocks noGrp="1"/>
          </p:cNvSpPr>
          <p:nvPr>
            <p:ph type="body" idx="4"/>
          </p:nvPr>
        </p:nvSpPr>
        <p:spPr>
          <a:xfrm>
            <a:off x="3638551" y="1842842"/>
            <a:ext cx="8193300" cy="3185700"/>
          </a:xfrm>
          <a:prstGeom prst="rect">
            <a:avLst/>
          </a:prstGeom>
          <a:noFill/>
          <a:ln>
            <a:noFill/>
          </a:ln>
        </p:spPr>
        <p:txBody>
          <a:bodyPr spcFirstLastPara="1" wrap="square" lIns="91425" tIns="45700" rIns="91425" bIns="45700" anchor="ctr" anchorCtr="0">
            <a:noAutofit/>
          </a:bodyPr>
          <a:lstStyle>
            <a:lvl1pPr marL="457200" marR="0" lvl="0" indent="-381000" algn="l" rtl="0">
              <a:lnSpc>
                <a:spcPct val="90000"/>
              </a:lnSpc>
              <a:spcBef>
                <a:spcPts val="1100"/>
              </a:spcBef>
              <a:spcAft>
                <a:spcPts val="0"/>
              </a:spcAft>
              <a:buClr>
                <a:schemeClr val="dk1"/>
              </a:buClr>
              <a:buSzPts val="2400"/>
              <a:buFont typeface="Noto Sans Symbols"/>
              <a:buChar char="▪"/>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Noto Sans Symbols"/>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Noto Sans Symbols"/>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pic>
        <p:nvPicPr>
          <p:cNvPr id="307" name="Google Shape;307;p45"/>
          <p:cNvPicPr preferRelativeResize="0"/>
          <p:nvPr/>
        </p:nvPicPr>
        <p:blipFill rotWithShape="1">
          <a:blip r:embed="rId2">
            <a:alphaModFix/>
          </a:blip>
          <a:srcRect/>
          <a:stretch/>
        </p:blipFill>
        <p:spPr>
          <a:xfrm>
            <a:off x="9729448" y="6259259"/>
            <a:ext cx="1728265" cy="402079"/>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08"/>
        <p:cNvGrpSpPr/>
        <p:nvPr/>
      </p:nvGrpSpPr>
      <p:grpSpPr>
        <a:xfrm>
          <a:off x="0" y="0"/>
          <a:ext cx="0" cy="0"/>
          <a:chOff x="0" y="0"/>
          <a:chExt cx="0" cy="0"/>
        </a:xfrm>
      </p:grpSpPr>
      <p:sp>
        <p:nvSpPr>
          <p:cNvPr id="309" name="Google Shape;309;p46"/>
          <p:cNvSpPr/>
          <p:nvPr/>
        </p:nvSpPr>
        <p:spPr>
          <a:xfrm>
            <a:off x="8864083" y="-16934"/>
            <a:ext cx="3345300" cy="6898500"/>
          </a:xfrm>
          <a:prstGeom prst="rect">
            <a:avLst/>
          </a:prstGeom>
          <a:solidFill>
            <a:srgbClr val="BFBFB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endParaRPr sz="1900" b="0" i="0" u="none" strike="noStrike" cap="none">
              <a:solidFill>
                <a:schemeClr val="lt1"/>
              </a:solidFill>
              <a:latin typeface="Arial"/>
              <a:ea typeface="Arial"/>
              <a:cs typeface="Arial"/>
              <a:sym typeface="Arial"/>
            </a:endParaRPr>
          </a:p>
        </p:txBody>
      </p:sp>
      <p:sp>
        <p:nvSpPr>
          <p:cNvPr id="310" name="Google Shape;310;p46"/>
          <p:cNvSpPr txBox="1">
            <a:spLocks noGrp="1"/>
          </p:cNvSpPr>
          <p:nvPr>
            <p:ph type="title"/>
          </p:nvPr>
        </p:nvSpPr>
        <p:spPr>
          <a:xfrm>
            <a:off x="263770" y="169858"/>
            <a:ext cx="8001300" cy="39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500"/>
              <a:buFont typeface="Century Gothic"/>
              <a:buNone/>
              <a:defRPr sz="25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311" name="Google Shape;311;p46"/>
          <p:cNvSpPr txBox="1">
            <a:spLocks noGrp="1"/>
          </p:cNvSpPr>
          <p:nvPr>
            <p:ph type="sldNum" idx="12"/>
          </p:nvPr>
        </p:nvSpPr>
        <p:spPr>
          <a:xfrm>
            <a:off x="9138139" y="628601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12" name="Google Shape;312;p46"/>
          <p:cNvSpPr txBox="1">
            <a:spLocks noGrp="1"/>
          </p:cNvSpPr>
          <p:nvPr>
            <p:ph type="body" idx="1"/>
          </p:nvPr>
        </p:nvSpPr>
        <p:spPr>
          <a:xfrm>
            <a:off x="269359" y="598743"/>
            <a:ext cx="8001300" cy="32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900"/>
              <a:buFont typeface="Arial"/>
              <a:buNone/>
              <a:defRPr sz="19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313" name="Google Shape;313;p46"/>
          <p:cNvSpPr txBox="1">
            <a:spLocks noGrp="1"/>
          </p:cNvSpPr>
          <p:nvPr>
            <p:ph type="body" idx="2"/>
          </p:nvPr>
        </p:nvSpPr>
        <p:spPr>
          <a:xfrm>
            <a:off x="9143999" y="1845470"/>
            <a:ext cx="2799300" cy="3167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2400"/>
              <a:buFont typeface="Arial"/>
              <a:buNone/>
              <a:defRPr sz="24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314" name="Google Shape;314;p46"/>
          <p:cNvSpPr txBox="1">
            <a:spLocks noGrp="1"/>
          </p:cNvSpPr>
          <p:nvPr>
            <p:ph type="body" idx="3"/>
          </p:nvPr>
        </p:nvSpPr>
        <p:spPr>
          <a:xfrm>
            <a:off x="258397" y="6414166"/>
            <a:ext cx="4280100" cy="2193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100"/>
              </a:spcBef>
              <a:spcAft>
                <a:spcPts val="0"/>
              </a:spcAft>
              <a:buClr>
                <a:srgbClr val="3F3F3F"/>
              </a:buClr>
              <a:buSzPts val="1100"/>
              <a:buFont typeface="Arial"/>
              <a:buNone/>
              <a:defRPr sz="11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pic>
        <p:nvPicPr>
          <p:cNvPr id="315" name="Google Shape;315;p46" descr="A black background with a black square&#10;&#10;Description automatically generated with medium confidence"/>
          <p:cNvPicPr preferRelativeResize="0"/>
          <p:nvPr/>
        </p:nvPicPr>
        <p:blipFill rotWithShape="1">
          <a:blip r:embed="rId2">
            <a:alphaModFix/>
          </a:blip>
          <a:srcRect/>
          <a:stretch/>
        </p:blipFill>
        <p:spPr>
          <a:xfrm>
            <a:off x="9729447" y="6263641"/>
            <a:ext cx="1730056" cy="402335"/>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16"/>
        <p:cNvGrpSpPr/>
        <p:nvPr/>
      </p:nvGrpSpPr>
      <p:grpSpPr>
        <a:xfrm>
          <a:off x="0" y="0"/>
          <a:ext cx="0" cy="0"/>
          <a:chOff x="0" y="0"/>
          <a:chExt cx="0" cy="0"/>
        </a:xfrm>
      </p:grpSpPr>
      <p:sp>
        <p:nvSpPr>
          <p:cNvPr id="317" name="Google Shape;317;p47"/>
          <p:cNvSpPr/>
          <p:nvPr/>
        </p:nvSpPr>
        <p:spPr>
          <a:xfrm>
            <a:off x="8864083" y="-16934"/>
            <a:ext cx="3345300" cy="6898500"/>
          </a:xfrm>
          <a:prstGeom prst="rect">
            <a:avLst/>
          </a:prstGeom>
          <a:solidFill>
            <a:srgbClr val="15AF98"/>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endParaRPr sz="1900" b="0" i="0" u="none" strike="noStrike" cap="none">
              <a:solidFill>
                <a:schemeClr val="lt1"/>
              </a:solidFill>
              <a:latin typeface="Arial"/>
              <a:ea typeface="Arial"/>
              <a:cs typeface="Arial"/>
              <a:sym typeface="Arial"/>
            </a:endParaRPr>
          </a:p>
        </p:txBody>
      </p:sp>
      <p:sp>
        <p:nvSpPr>
          <p:cNvPr id="318" name="Google Shape;318;p47"/>
          <p:cNvSpPr txBox="1">
            <a:spLocks noGrp="1"/>
          </p:cNvSpPr>
          <p:nvPr>
            <p:ph type="title"/>
          </p:nvPr>
        </p:nvSpPr>
        <p:spPr>
          <a:xfrm>
            <a:off x="263770" y="169858"/>
            <a:ext cx="8001300" cy="39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500"/>
              <a:buFont typeface="Century Gothic"/>
              <a:buNone/>
              <a:defRPr sz="25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319" name="Google Shape;319;p47"/>
          <p:cNvSpPr txBox="1">
            <a:spLocks noGrp="1"/>
          </p:cNvSpPr>
          <p:nvPr>
            <p:ph type="body" idx="1"/>
          </p:nvPr>
        </p:nvSpPr>
        <p:spPr>
          <a:xfrm>
            <a:off x="269359" y="598743"/>
            <a:ext cx="8001300" cy="32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900"/>
              <a:buFont typeface="Arial"/>
              <a:buNone/>
              <a:defRPr sz="19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320" name="Google Shape;320;p47"/>
          <p:cNvSpPr txBox="1">
            <a:spLocks noGrp="1"/>
          </p:cNvSpPr>
          <p:nvPr>
            <p:ph type="body" idx="2"/>
          </p:nvPr>
        </p:nvSpPr>
        <p:spPr>
          <a:xfrm>
            <a:off x="9143999" y="1845470"/>
            <a:ext cx="2833200" cy="3167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lt1"/>
              </a:buClr>
              <a:buSzPts val="2400"/>
              <a:buFont typeface="Arial"/>
              <a:buNone/>
              <a:defRPr sz="2400" b="0" i="0" u="none" strike="noStrike" cap="none">
                <a:solidFill>
                  <a:schemeClr val="lt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321" name="Google Shape;321;p47"/>
          <p:cNvSpPr txBox="1">
            <a:spLocks noGrp="1"/>
          </p:cNvSpPr>
          <p:nvPr>
            <p:ph type="body" idx="3"/>
          </p:nvPr>
        </p:nvSpPr>
        <p:spPr>
          <a:xfrm>
            <a:off x="258397" y="6414166"/>
            <a:ext cx="4280100" cy="2193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100"/>
              </a:spcBef>
              <a:spcAft>
                <a:spcPts val="0"/>
              </a:spcAft>
              <a:buClr>
                <a:srgbClr val="3F3F3F"/>
              </a:buClr>
              <a:buSzPts val="1100"/>
              <a:buFont typeface="Arial"/>
              <a:buNone/>
              <a:defRPr sz="11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322" name="Google Shape;322;p47"/>
          <p:cNvSpPr txBox="1">
            <a:spLocks noGrp="1"/>
          </p:cNvSpPr>
          <p:nvPr>
            <p:ph type="sldNum" idx="12"/>
          </p:nvPr>
        </p:nvSpPr>
        <p:spPr>
          <a:xfrm>
            <a:off x="9138139" y="628601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3" name="Google Shape;323;p47" descr="A white text on a black background&#10;&#10;Description automatically generated"/>
          <p:cNvPicPr preferRelativeResize="0"/>
          <p:nvPr/>
        </p:nvPicPr>
        <p:blipFill rotWithShape="1">
          <a:blip r:embed="rId2">
            <a:alphaModFix/>
          </a:blip>
          <a:srcRect/>
          <a:stretch/>
        </p:blipFill>
        <p:spPr>
          <a:xfrm>
            <a:off x="9729216" y="6267620"/>
            <a:ext cx="1728224" cy="40190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bg>
      <p:bgPr>
        <a:solidFill>
          <a:schemeClr val="lt1"/>
        </a:solidFill>
        <a:effectLst/>
      </p:bgPr>
    </p:bg>
    <p:spTree>
      <p:nvGrpSpPr>
        <p:cNvPr id="1" name="Shape 41"/>
        <p:cNvGrpSpPr/>
        <p:nvPr/>
      </p:nvGrpSpPr>
      <p:grpSpPr>
        <a:xfrm>
          <a:off x="0" y="0"/>
          <a:ext cx="0" cy="0"/>
          <a:chOff x="0" y="0"/>
          <a:chExt cx="0" cy="0"/>
        </a:xfrm>
      </p:grpSpPr>
      <p:sp>
        <p:nvSpPr>
          <p:cNvPr id="42" name="Google Shape;42;p13"/>
          <p:cNvSpPr/>
          <p:nvPr/>
        </p:nvSpPr>
        <p:spPr>
          <a:xfrm>
            <a:off x="0" y="0"/>
            <a:ext cx="12192000" cy="6858000"/>
          </a:xfrm>
          <a:custGeom>
            <a:avLst/>
            <a:gdLst/>
            <a:ahLst/>
            <a:cxnLst/>
            <a:rect l="l" t="t" r="r" b="b"/>
            <a:pathLst>
              <a:path w="12192000" h="6858000" extrusionOk="0">
                <a:moveTo>
                  <a:pt x="12192000" y="0"/>
                </a:moveTo>
                <a:lnTo>
                  <a:pt x="0" y="0"/>
                </a:lnTo>
                <a:lnTo>
                  <a:pt x="0" y="6857999"/>
                </a:lnTo>
                <a:lnTo>
                  <a:pt x="12192000" y="6857999"/>
                </a:lnTo>
                <a:lnTo>
                  <a:pt x="12192000" y="0"/>
                </a:lnTo>
                <a:close/>
              </a:path>
            </a:pathLst>
          </a:custGeom>
          <a:solidFill>
            <a:srgbClr val="54B4AC"/>
          </a:solid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350"/>
              <a:buFont typeface="Arial"/>
              <a:buNone/>
            </a:pPr>
            <a:endParaRPr sz="1800" b="0" i="0" u="none" strike="noStrike" cap="none">
              <a:solidFill>
                <a:schemeClr val="dk1"/>
              </a:solidFill>
              <a:latin typeface="Calibri"/>
              <a:ea typeface="Calibri"/>
              <a:cs typeface="Calibri"/>
              <a:sym typeface="Calibri"/>
            </a:endParaRPr>
          </a:p>
        </p:txBody>
      </p:sp>
      <p:pic>
        <p:nvPicPr>
          <p:cNvPr id="43" name="Google Shape;43;p13"/>
          <p:cNvPicPr preferRelativeResize="0"/>
          <p:nvPr/>
        </p:nvPicPr>
        <p:blipFill rotWithShape="1">
          <a:blip r:embed="rId2">
            <a:alphaModFix/>
          </a:blip>
          <a:srcRect/>
          <a:stretch/>
        </p:blipFill>
        <p:spPr>
          <a:xfrm>
            <a:off x="9884665" y="6001511"/>
            <a:ext cx="2304287" cy="856488"/>
          </a:xfrm>
          <a:prstGeom prst="rect">
            <a:avLst/>
          </a:prstGeom>
          <a:noFill/>
          <a:ln>
            <a:noFill/>
          </a:ln>
        </p:spPr>
      </p:pic>
      <p:sp>
        <p:nvSpPr>
          <p:cNvPr id="44" name="Google Shape;44;p13"/>
          <p:cNvSpPr txBox="1">
            <a:spLocks noGrp="1"/>
          </p:cNvSpPr>
          <p:nvPr>
            <p:ph type="ctrTitle"/>
          </p:nvPr>
        </p:nvSpPr>
        <p:spPr>
          <a:xfrm>
            <a:off x="348219" y="2961639"/>
            <a:ext cx="11495700" cy="215444"/>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13"/>
          <p:cNvSpPr txBox="1">
            <a:spLocks noGrp="1"/>
          </p:cNvSpPr>
          <p:nvPr>
            <p:ph type="subTitle" idx="1"/>
          </p:nvPr>
        </p:nvSpPr>
        <p:spPr>
          <a:xfrm>
            <a:off x="1828800" y="3840481"/>
            <a:ext cx="8534400" cy="215444"/>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Google Shape;46;p13"/>
          <p:cNvSpPr txBox="1">
            <a:spLocks noGrp="1"/>
          </p:cNvSpPr>
          <p:nvPr>
            <p:ph type="ftr" idx="11"/>
          </p:nvPr>
        </p:nvSpPr>
        <p:spPr>
          <a:xfrm>
            <a:off x="4145281" y="6377940"/>
            <a:ext cx="3901500" cy="287259"/>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67"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47" name="Google Shape;47;p13"/>
          <p:cNvSpPr txBox="1">
            <a:spLocks noGrp="1"/>
          </p:cNvSpPr>
          <p:nvPr>
            <p:ph type="dt" idx="10"/>
          </p:nvPr>
        </p:nvSpPr>
        <p:spPr>
          <a:xfrm>
            <a:off x="609601" y="6377940"/>
            <a:ext cx="2804100" cy="28725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48" name="Google Shape;48;p13"/>
          <p:cNvSpPr txBox="1">
            <a:spLocks noGrp="1"/>
          </p:cNvSpPr>
          <p:nvPr>
            <p:ph type="sldNum" idx="12"/>
          </p:nvPr>
        </p:nvSpPr>
        <p:spPr>
          <a:xfrm>
            <a:off x="11472863" y="6497989"/>
            <a:ext cx="203700" cy="138499"/>
          </a:xfrm>
          <a:prstGeom prst="rect">
            <a:avLst/>
          </a:prstGeom>
          <a:noFill/>
          <a:ln>
            <a:noFill/>
          </a:ln>
        </p:spPr>
        <p:txBody>
          <a:bodyPr spcFirstLastPara="1" wrap="square" lIns="0" tIns="0" rIns="0" bIns="0" anchor="t" anchorCtr="0">
            <a:spAutoFit/>
          </a:bodyPr>
          <a:lstStyle>
            <a:lvl1pPr marL="38099" marR="0" lvl="0"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1pPr>
            <a:lvl2pPr marL="38099" marR="0" lvl="1"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2pPr>
            <a:lvl3pPr marL="38099" marR="0" lvl="2"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3pPr>
            <a:lvl4pPr marL="38099" marR="0" lvl="3"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4pPr>
            <a:lvl5pPr marL="38099" marR="0" lvl="4"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5pPr>
            <a:lvl6pPr marL="38099" marR="0" lvl="5"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6pPr>
            <a:lvl7pPr marL="38099" marR="0" lvl="6"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7pPr>
            <a:lvl8pPr marL="38099" marR="0" lvl="7"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8pPr>
            <a:lvl9pPr marL="38099" marR="0" lvl="8"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9pPr>
          </a:lstStyle>
          <a:p>
            <a:pPr marL="38099"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324"/>
        <p:cNvGrpSpPr/>
        <p:nvPr/>
      </p:nvGrpSpPr>
      <p:grpSpPr>
        <a:xfrm>
          <a:off x="0" y="0"/>
          <a:ext cx="0" cy="0"/>
          <a:chOff x="0" y="0"/>
          <a:chExt cx="0" cy="0"/>
        </a:xfrm>
      </p:grpSpPr>
      <p:sp>
        <p:nvSpPr>
          <p:cNvPr id="325" name="Google Shape;325;p48"/>
          <p:cNvSpPr/>
          <p:nvPr/>
        </p:nvSpPr>
        <p:spPr>
          <a:xfrm>
            <a:off x="6083450" y="-11876"/>
            <a:ext cx="6126900" cy="6903600"/>
          </a:xfrm>
          <a:prstGeom prst="rect">
            <a:avLst/>
          </a:prstGeom>
          <a:solidFill>
            <a:srgbClr val="BFBFB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endParaRPr sz="1900" b="0" i="0" u="none" strike="noStrike" cap="none">
              <a:solidFill>
                <a:schemeClr val="lt1"/>
              </a:solidFill>
              <a:latin typeface="Arial"/>
              <a:ea typeface="Arial"/>
              <a:cs typeface="Arial"/>
              <a:sym typeface="Arial"/>
            </a:endParaRPr>
          </a:p>
        </p:txBody>
      </p:sp>
      <p:sp>
        <p:nvSpPr>
          <p:cNvPr id="326" name="Google Shape;326;p48"/>
          <p:cNvSpPr txBox="1">
            <a:spLocks noGrp="1"/>
          </p:cNvSpPr>
          <p:nvPr>
            <p:ph type="title"/>
          </p:nvPr>
        </p:nvSpPr>
        <p:spPr>
          <a:xfrm>
            <a:off x="263770" y="169858"/>
            <a:ext cx="5669100" cy="39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500"/>
              <a:buFont typeface="Century Gothic"/>
              <a:buNone/>
              <a:defRPr sz="25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327" name="Google Shape;327;p48"/>
          <p:cNvSpPr txBox="1">
            <a:spLocks noGrp="1"/>
          </p:cNvSpPr>
          <p:nvPr>
            <p:ph type="sldNum" idx="12"/>
          </p:nvPr>
        </p:nvSpPr>
        <p:spPr>
          <a:xfrm>
            <a:off x="9138139" y="628601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28" name="Google Shape;328;p48"/>
          <p:cNvSpPr txBox="1">
            <a:spLocks noGrp="1"/>
          </p:cNvSpPr>
          <p:nvPr>
            <p:ph type="body" idx="1"/>
          </p:nvPr>
        </p:nvSpPr>
        <p:spPr>
          <a:xfrm>
            <a:off x="269359" y="598743"/>
            <a:ext cx="5669100" cy="32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900"/>
              <a:buFont typeface="Arial"/>
              <a:buNone/>
              <a:defRPr sz="19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329" name="Google Shape;329;p48"/>
          <p:cNvSpPr txBox="1">
            <a:spLocks noGrp="1"/>
          </p:cNvSpPr>
          <p:nvPr>
            <p:ph type="body" idx="2"/>
          </p:nvPr>
        </p:nvSpPr>
        <p:spPr>
          <a:xfrm>
            <a:off x="258397" y="6414166"/>
            <a:ext cx="4280100" cy="2193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100"/>
              </a:spcBef>
              <a:spcAft>
                <a:spcPts val="0"/>
              </a:spcAft>
              <a:buClr>
                <a:srgbClr val="3F3F3F"/>
              </a:buClr>
              <a:buSzPts val="1100"/>
              <a:buFont typeface="Arial"/>
              <a:buNone/>
              <a:defRPr sz="11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pic>
        <p:nvPicPr>
          <p:cNvPr id="330" name="Google Shape;330;p48" descr="A black background with a black square&#10;&#10;Description automatically generated with medium confidence"/>
          <p:cNvPicPr preferRelativeResize="0"/>
          <p:nvPr/>
        </p:nvPicPr>
        <p:blipFill rotWithShape="1">
          <a:blip r:embed="rId2">
            <a:alphaModFix/>
          </a:blip>
          <a:srcRect/>
          <a:stretch/>
        </p:blipFill>
        <p:spPr>
          <a:xfrm>
            <a:off x="9729447" y="6263641"/>
            <a:ext cx="1730056" cy="402335"/>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3_Custom Layout">
  <p:cSld name="13_Custom Layout">
    <p:spTree>
      <p:nvGrpSpPr>
        <p:cNvPr id="1" name="Shape 331"/>
        <p:cNvGrpSpPr/>
        <p:nvPr/>
      </p:nvGrpSpPr>
      <p:grpSpPr>
        <a:xfrm>
          <a:off x="0" y="0"/>
          <a:ext cx="0" cy="0"/>
          <a:chOff x="0" y="0"/>
          <a:chExt cx="0" cy="0"/>
        </a:xfrm>
      </p:grpSpPr>
      <p:sp>
        <p:nvSpPr>
          <p:cNvPr id="332" name="Google Shape;332;p49"/>
          <p:cNvSpPr/>
          <p:nvPr/>
        </p:nvSpPr>
        <p:spPr>
          <a:xfrm>
            <a:off x="-17585" y="-11876"/>
            <a:ext cx="6126900" cy="6903600"/>
          </a:xfrm>
          <a:prstGeom prst="rect">
            <a:avLst/>
          </a:prstGeom>
          <a:solidFill>
            <a:srgbClr val="BFBFB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endParaRPr sz="1900" b="0" i="0" u="none" strike="noStrike" cap="none">
              <a:solidFill>
                <a:schemeClr val="lt1"/>
              </a:solidFill>
              <a:latin typeface="Arial"/>
              <a:ea typeface="Arial"/>
              <a:cs typeface="Arial"/>
              <a:sym typeface="Arial"/>
            </a:endParaRPr>
          </a:p>
        </p:txBody>
      </p:sp>
      <p:sp>
        <p:nvSpPr>
          <p:cNvPr id="333" name="Google Shape;333;p49"/>
          <p:cNvSpPr txBox="1">
            <a:spLocks noGrp="1"/>
          </p:cNvSpPr>
          <p:nvPr>
            <p:ph type="sldNum" idx="12"/>
          </p:nvPr>
        </p:nvSpPr>
        <p:spPr>
          <a:xfrm>
            <a:off x="9138139" y="628601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34" name="Google Shape;334;p49"/>
          <p:cNvSpPr txBox="1">
            <a:spLocks noGrp="1"/>
          </p:cNvSpPr>
          <p:nvPr>
            <p:ph type="body" idx="1"/>
          </p:nvPr>
        </p:nvSpPr>
        <p:spPr>
          <a:xfrm>
            <a:off x="269359" y="598743"/>
            <a:ext cx="5669100" cy="32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900"/>
              <a:buFont typeface="Arial"/>
              <a:buNone/>
              <a:defRPr sz="19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335" name="Google Shape;335;p49"/>
          <p:cNvSpPr txBox="1">
            <a:spLocks noGrp="1"/>
          </p:cNvSpPr>
          <p:nvPr>
            <p:ph type="title"/>
          </p:nvPr>
        </p:nvSpPr>
        <p:spPr>
          <a:xfrm>
            <a:off x="262429" y="171695"/>
            <a:ext cx="5685600" cy="426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400"/>
              <a:buFont typeface="Century Gothic"/>
              <a:buNone/>
              <a:defRPr sz="24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336" name="Google Shape;336;p49"/>
          <p:cNvSpPr txBox="1">
            <a:spLocks noGrp="1"/>
          </p:cNvSpPr>
          <p:nvPr>
            <p:ph type="body" idx="2"/>
          </p:nvPr>
        </p:nvSpPr>
        <p:spPr>
          <a:xfrm>
            <a:off x="258397" y="6414166"/>
            <a:ext cx="4280100" cy="2193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100"/>
              </a:spcBef>
              <a:spcAft>
                <a:spcPts val="0"/>
              </a:spcAft>
              <a:buClr>
                <a:srgbClr val="3F3F3F"/>
              </a:buClr>
              <a:buSzPts val="1100"/>
              <a:buFont typeface="Arial"/>
              <a:buNone/>
              <a:defRPr sz="11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pic>
        <p:nvPicPr>
          <p:cNvPr id="337" name="Google Shape;337;p49"/>
          <p:cNvPicPr preferRelativeResize="0"/>
          <p:nvPr/>
        </p:nvPicPr>
        <p:blipFill rotWithShape="1">
          <a:blip r:embed="rId2">
            <a:alphaModFix/>
          </a:blip>
          <a:srcRect/>
          <a:stretch/>
        </p:blipFill>
        <p:spPr>
          <a:xfrm>
            <a:off x="9729448" y="6259259"/>
            <a:ext cx="1728265" cy="402079"/>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338"/>
        <p:cNvGrpSpPr/>
        <p:nvPr/>
      </p:nvGrpSpPr>
      <p:grpSpPr>
        <a:xfrm>
          <a:off x="0" y="0"/>
          <a:ext cx="0" cy="0"/>
          <a:chOff x="0" y="0"/>
          <a:chExt cx="0" cy="0"/>
        </a:xfrm>
      </p:grpSpPr>
      <p:sp>
        <p:nvSpPr>
          <p:cNvPr id="339" name="Google Shape;339;p50"/>
          <p:cNvSpPr/>
          <p:nvPr/>
        </p:nvSpPr>
        <p:spPr>
          <a:xfrm>
            <a:off x="6083450" y="-11876"/>
            <a:ext cx="6126900" cy="6903600"/>
          </a:xfrm>
          <a:prstGeom prst="rect">
            <a:avLst/>
          </a:prstGeom>
          <a:solidFill>
            <a:srgbClr val="15AF98"/>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endParaRPr sz="1900" b="0" i="0" u="none" strike="noStrike" cap="none">
              <a:solidFill>
                <a:schemeClr val="lt1"/>
              </a:solidFill>
              <a:latin typeface="Arial"/>
              <a:ea typeface="Arial"/>
              <a:cs typeface="Arial"/>
              <a:sym typeface="Arial"/>
            </a:endParaRPr>
          </a:p>
        </p:txBody>
      </p:sp>
      <p:sp>
        <p:nvSpPr>
          <p:cNvPr id="340" name="Google Shape;340;p50"/>
          <p:cNvSpPr txBox="1">
            <a:spLocks noGrp="1"/>
          </p:cNvSpPr>
          <p:nvPr>
            <p:ph type="title"/>
          </p:nvPr>
        </p:nvSpPr>
        <p:spPr>
          <a:xfrm>
            <a:off x="263770" y="169858"/>
            <a:ext cx="5669100" cy="39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500"/>
              <a:buFont typeface="Century Gothic"/>
              <a:buNone/>
              <a:defRPr sz="25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341" name="Google Shape;341;p50"/>
          <p:cNvSpPr txBox="1">
            <a:spLocks noGrp="1"/>
          </p:cNvSpPr>
          <p:nvPr>
            <p:ph type="sldNum" idx="12"/>
          </p:nvPr>
        </p:nvSpPr>
        <p:spPr>
          <a:xfrm>
            <a:off x="9138139" y="628601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42" name="Google Shape;342;p50"/>
          <p:cNvSpPr txBox="1">
            <a:spLocks noGrp="1"/>
          </p:cNvSpPr>
          <p:nvPr>
            <p:ph type="body" idx="1"/>
          </p:nvPr>
        </p:nvSpPr>
        <p:spPr>
          <a:xfrm>
            <a:off x="269359" y="598743"/>
            <a:ext cx="5669100" cy="32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900"/>
              <a:buFont typeface="Arial"/>
              <a:buNone/>
              <a:defRPr sz="19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343" name="Google Shape;343;p50"/>
          <p:cNvSpPr txBox="1">
            <a:spLocks noGrp="1"/>
          </p:cNvSpPr>
          <p:nvPr>
            <p:ph type="body" idx="2"/>
          </p:nvPr>
        </p:nvSpPr>
        <p:spPr>
          <a:xfrm>
            <a:off x="258397" y="6414166"/>
            <a:ext cx="4280100" cy="2193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100"/>
              </a:spcBef>
              <a:spcAft>
                <a:spcPts val="0"/>
              </a:spcAft>
              <a:buClr>
                <a:srgbClr val="3F3F3F"/>
              </a:buClr>
              <a:buSzPts val="1100"/>
              <a:buFont typeface="Arial"/>
              <a:buNone/>
              <a:defRPr sz="11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pic>
        <p:nvPicPr>
          <p:cNvPr id="344" name="Google Shape;344;p50" descr="A white text on a black background&#10;&#10;Description automatically generated"/>
          <p:cNvPicPr preferRelativeResize="0"/>
          <p:nvPr/>
        </p:nvPicPr>
        <p:blipFill rotWithShape="1">
          <a:blip r:embed="rId2">
            <a:alphaModFix/>
          </a:blip>
          <a:srcRect/>
          <a:stretch/>
        </p:blipFill>
        <p:spPr>
          <a:xfrm>
            <a:off x="9729216" y="6267620"/>
            <a:ext cx="1728224" cy="401909"/>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345"/>
        <p:cNvGrpSpPr/>
        <p:nvPr/>
      </p:nvGrpSpPr>
      <p:grpSpPr>
        <a:xfrm>
          <a:off x="0" y="0"/>
          <a:ext cx="0" cy="0"/>
          <a:chOff x="0" y="0"/>
          <a:chExt cx="0" cy="0"/>
        </a:xfrm>
      </p:grpSpPr>
      <p:sp>
        <p:nvSpPr>
          <p:cNvPr id="346" name="Google Shape;346;p51"/>
          <p:cNvSpPr/>
          <p:nvPr/>
        </p:nvSpPr>
        <p:spPr>
          <a:xfrm>
            <a:off x="3337222" y="-18287"/>
            <a:ext cx="8873100" cy="6894900"/>
          </a:xfrm>
          <a:prstGeom prst="rect">
            <a:avLst/>
          </a:prstGeom>
          <a:solidFill>
            <a:srgbClr val="BFBFB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endParaRPr sz="1900" b="0" i="0" u="none" strike="noStrike" cap="none">
              <a:solidFill>
                <a:schemeClr val="lt1"/>
              </a:solidFill>
              <a:latin typeface="Arial"/>
              <a:ea typeface="Arial"/>
              <a:cs typeface="Arial"/>
              <a:sym typeface="Arial"/>
            </a:endParaRPr>
          </a:p>
        </p:txBody>
      </p:sp>
      <p:sp>
        <p:nvSpPr>
          <p:cNvPr id="347" name="Google Shape;347;p51"/>
          <p:cNvSpPr txBox="1">
            <a:spLocks noGrp="1"/>
          </p:cNvSpPr>
          <p:nvPr>
            <p:ph type="title"/>
          </p:nvPr>
        </p:nvSpPr>
        <p:spPr>
          <a:xfrm>
            <a:off x="3582703" y="169858"/>
            <a:ext cx="8229600" cy="39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500"/>
              <a:buFont typeface="Century Gothic"/>
              <a:buNone/>
              <a:defRPr sz="25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348" name="Google Shape;348;p51"/>
          <p:cNvSpPr txBox="1">
            <a:spLocks noGrp="1"/>
          </p:cNvSpPr>
          <p:nvPr>
            <p:ph type="sldNum" idx="12"/>
          </p:nvPr>
        </p:nvSpPr>
        <p:spPr>
          <a:xfrm>
            <a:off x="9138139" y="628601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49" name="Google Shape;349;p51"/>
          <p:cNvSpPr txBox="1">
            <a:spLocks noGrp="1"/>
          </p:cNvSpPr>
          <p:nvPr>
            <p:ph type="body" idx="1"/>
          </p:nvPr>
        </p:nvSpPr>
        <p:spPr>
          <a:xfrm>
            <a:off x="3574003" y="598743"/>
            <a:ext cx="8229600" cy="32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900"/>
              <a:buFont typeface="Arial"/>
              <a:buNone/>
              <a:defRPr sz="19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350" name="Google Shape;350;p51"/>
          <p:cNvSpPr txBox="1">
            <a:spLocks noGrp="1"/>
          </p:cNvSpPr>
          <p:nvPr>
            <p:ph type="body" idx="2"/>
          </p:nvPr>
        </p:nvSpPr>
        <p:spPr>
          <a:xfrm>
            <a:off x="3668519" y="6429931"/>
            <a:ext cx="4280100" cy="2193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100"/>
              </a:spcBef>
              <a:spcAft>
                <a:spcPts val="0"/>
              </a:spcAft>
              <a:buClr>
                <a:srgbClr val="3F3F3F"/>
              </a:buClr>
              <a:buSzPts val="1100"/>
              <a:buFont typeface="Arial"/>
              <a:buNone/>
              <a:defRPr sz="11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pic>
        <p:nvPicPr>
          <p:cNvPr id="351" name="Google Shape;351;p51" descr="A black background with a black square&#10;&#10;Description automatically generated with medium confidence"/>
          <p:cNvPicPr preferRelativeResize="0"/>
          <p:nvPr/>
        </p:nvPicPr>
        <p:blipFill rotWithShape="1">
          <a:blip r:embed="rId2">
            <a:alphaModFix/>
          </a:blip>
          <a:srcRect/>
          <a:stretch/>
        </p:blipFill>
        <p:spPr>
          <a:xfrm>
            <a:off x="9729447" y="6263641"/>
            <a:ext cx="1730056" cy="402335"/>
          </a:xfrm>
          <a:prstGeom prst="rect">
            <a:avLst/>
          </a:prstGeom>
          <a:noFill/>
          <a:ln>
            <a:noFill/>
          </a:ln>
        </p:spPr>
      </p:pic>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6_Custom Layout">
  <p:cSld name="6_Custom Layout">
    <p:spTree>
      <p:nvGrpSpPr>
        <p:cNvPr id="1" name="Shape 352"/>
        <p:cNvGrpSpPr/>
        <p:nvPr/>
      </p:nvGrpSpPr>
      <p:grpSpPr>
        <a:xfrm>
          <a:off x="0" y="0"/>
          <a:ext cx="0" cy="0"/>
          <a:chOff x="0" y="0"/>
          <a:chExt cx="0" cy="0"/>
        </a:xfrm>
      </p:grpSpPr>
      <p:sp>
        <p:nvSpPr>
          <p:cNvPr id="353" name="Google Shape;353;p52"/>
          <p:cNvSpPr/>
          <p:nvPr/>
        </p:nvSpPr>
        <p:spPr>
          <a:xfrm>
            <a:off x="3337222" y="-18287"/>
            <a:ext cx="8873100" cy="6894900"/>
          </a:xfrm>
          <a:prstGeom prst="rect">
            <a:avLst/>
          </a:prstGeom>
          <a:solidFill>
            <a:srgbClr val="15AF98"/>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endParaRPr sz="1900" b="0" i="0" u="none" strike="noStrike" cap="none">
              <a:solidFill>
                <a:schemeClr val="lt1"/>
              </a:solidFill>
              <a:latin typeface="Arial"/>
              <a:ea typeface="Arial"/>
              <a:cs typeface="Arial"/>
              <a:sym typeface="Arial"/>
            </a:endParaRPr>
          </a:p>
        </p:txBody>
      </p:sp>
      <p:sp>
        <p:nvSpPr>
          <p:cNvPr id="354" name="Google Shape;354;p52"/>
          <p:cNvSpPr txBox="1">
            <a:spLocks noGrp="1"/>
          </p:cNvSpPr>
          <p:nvPr>
            <p:ph type="title"/>
          </p:nvPr>
        </p:nvSpPr>
        <p:spPr>
          <a:xfrm>
            <a:off x="3582703" y="169858"/>
            <a:ext cx="8229600" cy="39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500"/>
              <a:buFont typeface="Century Gothic"/>
              <a:buNone/>
              <a:defRPr sz="2500" b="1"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355" name="Google Shape;355;p52"/>
          <p:cNvSpPr txBox="1">
            <a:spLocks noGrp="1"/>
          </p:cNvSpPr>
          <p:nvPr>
            <p:ph type="sldNum" idx="12"/>
          </p:nvPr>
        </p:nvSpPr>
        <p:spPr>
          <a:xfrm>
            <a:off x="9138139" y="628601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56" name="Google Shape;356;p52"/>
          <p:cNvSpPr txBox="1">
            <a:spLocks noGrp="1"/>
          </p:cNvSpPr>
          <p:nvPr>
            <p:ph type="body" idx="1"/>
          </p:nvPr>
        </p:nvSpPr>
        <p:spPr>
          <a:xfrm>
            <a:off x="3574003" y="598743"/>
            <a:ext cx="8229600" cy="32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lt1"/>
              </a:buClr>
              <a:buSzPts val="1900"/>
              <a:buFont typeface="Arial"/>
              <a:buNone/>
              <a:defRPr sz="1900" b="0" i="0" u="none" strike="noStrike" cap="none">
                <a:solidFill>
                  <a:schemeClr val="lt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357" name="Google Shape;357;p52"/>
          <p:cNvSpPr txBox="1">
            <a:spLocks noGrp="1"/>
          </p:cNvSpPr>
          <p:nvPr>
            <p:ph type="body" idx="2"/>
          </p:nvPr>
        </p:nvSpPr>
        <p:spPr>
          <a:xfrm>
            <a:off x="3660111" y="6414166"/>
            <a:ext cx="4280100" cy="2193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100"/>
              </a:spcBef>
              <a:spcAft>
                <a:spcPts val="0"/>
              </a:spcAft>
              <a:buClr>
                <a:srgbClr val="D8D8D8"/>
              </a:buClr>
              <a:buSzPts val="1100"/>
              <a:buFont typeface="Arial"/>
              <a:buNone/>
              <a:defRPr sz="1100" b="0" i="0" u="none" strike="noStrike" cap="none">
                <a:solidFill>
                  <a:srgbClr val="D8D8D8"/>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pic>
        <p:nvPicPr>
          <p:cNvPr id="358" name="Google Shape;358;p52" descr="A white text on a black background&#10;&#10;Description automatically generated"/>
          <p:cNvPicPr preferRelativeResize="0"/>
          <p:nvPr/>
        </p:nvPicPr>
        <p:blipFill rotWithShape="1">
          <a:blip r:embed="rId2">
            <a:alphaModFix/>
          </a:blip>
          <a:srcRect/>
          <a:stretch/>
        </p:blipFill>
        <p:spPr>
          <a:xfrm>
            <a:off x="9729216" y="6267620"/>
            <a:ext cx="1728224" cy="401909"/>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4_Custom Layout">
  <p:cSld name="14_Custom Layout">
    <p:bg>
      <p:bgPr>
        <a:solidFill>
          <a:srgbClr val="15AF98"/>
        </a:solidFill>
        <a:effectLst/>
      </p:bgPr>
    </p:bg>
    <p:spTree>
      <p:nvGrpSpPr>
        <p:cNvPr id="1" name="Shape 359"/>
        <p:cNvGrpSpPr/>
        <p:nvPr/>
      </p:nvGrpSpPr>
      <p:grpSpPr>
        <a:xfrm>
          <a:off x="0" y="0"/>
          <a:ext cx="0" cy="0"/>
          <a:chOff x="0" y="0"/>
          <a:chExt cx="0" cy="0"/>
        </a:xfrm>
      </p:grpSpPr>
      <p:sp>
        <p:nvSpPr>
          <p:cNvPr id="360" name="Google Shape;360;p53"/>
          <p:cNvSpPr txBox="1">
            <a:spLocks noGrp="1"/>
          </p:cNvSpPr>
          <p:nvPr>
            <p:ph type="title"/>
          </p:nvPr>
        </p:nvSpPr>
        <p:spPr>
          <a:xfrm>
            <a:off x="263770" y="169858"/>
            <a:ext cx="11664900" cy="39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500"/>
              <a:buFont typeface="Century Gothic"/>
              <a:buNone/>
              <a:defRPr sz="2500" b="1"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361" name="Google Shape;361;p53"/>
          <p:cNvSpPr txBox="1">
            <a:spLocks noGrp="1"/>
          </p:cNvSpPr>
          <p:nvPr>
            <p:ph type="sldNum" idx="12"/>
          </p:nvPr>
        </p:nvSpPr>
        <p:spPr>
          <a:xfrm>
            <a:off x="9138139" y="628601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62" name="Google Shape;362;p53"/>
          <p:cNvSpPr txBox="1">
            <a:spLocks noGrp="1"/>
          </p:cNvSpPr>
          <p:nvPr>
            <p:ph type="body" idx="1"/>
          </p:nvPr>
        </p:nvSpPr>
        <p:spPr>
          <a:xfrm>
            <a:off x="269359" y="598743"/>
            <a:ext cx="11664900" cy="32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lt1"/>
              </a:buClr>
              <a:buSzPts val="1900"/>
              <a:buFont typeface="Arial"/>
              <a:buNone/>
              <a:defRPr sz="1900" b="0" i="0" u="none" strike="noStrike" cap="none">
                <a:solidFill>
                  <a:schemeClr val="lt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363" name="Google Shape;363;p53"/>
          <p:cNvSpPr txBox="1">
            <a:spLocks noGrp="1"/>
          </p:cNvSpPr>
          <p:nvPr>
            <p:ph type="body" idx="2"/>
          </p:nvPr>
        </p:nvSpPr>
        <p:spPr>
          <a:xfrm>
            <a:off x="258397" y="6414166"/>
            <a:ext cx="4280100" cy="2193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100"/>
              </a:spcBef>
              <a:spcAft>
                <a:spcPts val="0"/>
              </a:spcAft>
              <a:buClr>
                <a:srgbClr val="D8D8D8"/>
              </a:buClr>
              <a:buSzPts val="1100"/>
              <a:buFont typeface="Arial"/>
              <a:buNone/>
              <a:defRPr sz="1100" b="0" i="0" u="none" strike="noStrike" cap="none">
                <a:solidFill>
                  <a:srgbClr val="D8D8D8"/>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pic>
        <p:nvPicPr>
          <p:cNvPr id="364" name="Google Shape;364;p53" descr="A white text on a black background&#10;&#10;Description automatically generated"/>
          <p:cNvPicPr preferRelativeResize="0"/>
          <p:nvPr/>
        </p:nvPicPr>
        <p:blipFill rotWithShape="1">
          <a:blip r:embed="rId2">
            <a:alphaModFix/>
          </a:blip>
          <a:srcRect/>
          <a:stretch/>
        </p:blipFill>
        <p:spPr>
          <a:xfrm>
            <a:off x="9729216" y="6267620"/>
            <a:ext cx="1728224" cy="401909"/>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0_Custom Layout">
  <p:cSld name="10_Custom Layout">
    <p:bg>
      <p:bgPr>
        <a:solidFill>
          <a:srgbClr val="017377"/>
        </a:solidFill>
        <a:effectLst/>
      </p:bgPr>
    </p:bg>
    <p:spTree>
      <p:nvGrpSpPr>
        <p:cNvPr id="1" name="Shape 365"/>
        <p:cNvGrpSpPr/>
        <p:nvPr/>
      </p:nvGrpSpPr>
      <p:grpSpPr>
        <a:xfrm>
          <a:off x="0" y="0"/>
          <a:ext cx="0" cy="0"/>
          <a:chOff x="0" y="0"/>
          <a:chExt cx="0" cy="0"/>
        </a:xfrm>
      </p:grpSpPr>
      <p:sp>
        <p:nvSpPr>
          <p:cNvPr id="366" name="Google Shape;366;p54"/>
          <p:cNvSpPr txBox="1">
            <a:spLocks noGrp="1"/>
          </p:cNvSpPr>
          <p:nvPr>
            <p:ph type="title"/>
          </p:nvPr>
        </p:nvSpPr>
        <p:spPr>
          <a:xfrm>
            <a:off x="263770" y="169858"/>
            <a:ext cx="11664900" cy="39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500"/>
              <a:buFont typeface="Century Gothic"/>
              <a:buNone/>
              <a:defRPr sz="2500" b="1"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367" name="Google Shape;367;p54"/>
          <p:cNvSpPr txBox="1">
            <a:spLocks noGrp="1"/>
          </p:cNvSpPr>
          <p:nvPr>
            <p:ph type="sldNum" idx="12"/>
          </p:nvPr>
        </p:nvSpPr>
        <p:spPr>
          <a:xfrm>
            <a:off x="9138139" y="628601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68" name="Google Shape;368;p54"/>
          <p:cNvSpPr txBox="1">
            <a:spLocks noGrp="1"/>
          </p:cNvSpPr>
          <p:nvPr>
            <p:ph type="body" idx="1"/>
          </p:nvPr>
        </p:nvSpPr>
        <p:spPr>
          <a:xfrm>
            <a:off x="269359" y="598743"/>
            <a:ext cx="11664900" cy="32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lt1"/>
              </a:buClr>
              <a:buSzPts val="1900"/>
              <a:buFont typeface="Arial"/>
              <a:buNone/>
              <a:defRPr sz="1900" b="0" i="0" u="none" strike="noStrike" cap="none">
                <a:solidFill>
                  <a:schemeClr val="lt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369" name="Google Shape;369;p54"/>
          <p:cNvSpPr txBox="1">
            <a:spLocks noGrp="1"/>
          </p:cNvSpPr>
          <p:nvPr>
            <p:ph type="body" idx="2"/>
          </p:nvPr>
        </p:nvSpPr>
        <p:spPr>
          <a:xfrm>
            <a:off x="258397" y="6414166"/>
            <a:ext cx="4280100" cy="2193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100"/>
              </a:spcBef>
              <a:spcAft>
                <a:spcPts val="0"/>
              </a:spcAft>
              <a:buClr>
                <a:srgbClr val="D8D8D8"/>
              </a:buClr>
              <a:buSzPts val="1100"/>
              <a:buFont typeface="Arial"/>
              <a:buNone/>
              <a:defRPr sz="1100" b="0" i="0" u="none" strike="noStrike" cap="none">
                <a:solidFill>
                  <a:srgbClr val="D8D8D8"/>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pic>
        <p:nvPicPr>
          <p:cNvPr id="370" name="Google Shape;370;p54"/>
          <p:cNvPicPr preferRelativeResize="0"/>
          <p:nvPr/>
        </p:nvPicPr>
        <p:blipFill rotWithShape="1">
          <a:blip r:embed="rId2">
            <a:alphaModFix/>
          </a:blip>
          <a:srcRect/>
          <a:stretch/>
        </p:blipFill>
        <p:spPr>
          <a:xfrm>
            <a:off x="9729448" y="6259259"/>
            <a:ext cx="1728265" cy="402079"/>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5_Custom Layout">
  <p:cSld name="15_Custom Layout">
    <p:bg>
      <p:bgPr>
        <a:solidFill>
          <a:srgbClr val="0AB3BC"/>
        </a:solidFill>
        <a:effectLst/>
      </p:bgPr>
    </p:bg>
    <p:spTree>
      <p:nvGrpSpPr>
        <p:cNvPr id="1" name="Shape 371"/>
        <p:cNvGrpSpPr/>
        <p:nvPr/>
      </p:nvGrpSpPr>
      <p:grpSpPr>
        <a:xfrm>
          <a:off x="0" y="0"/>
          <a:ext cx="0" cy="0"/>
          <a:chOff x="0" y="0"/>
          <a:chExt cx="0" cy="0"/>
        </a:xfrm>
      </p:grpSpPr>
      <p:sp>
        <p:nvSpPr>
          <p:cNvPr id="372" name="Google Shape;372;p55"/>
          <p:cNvSpPr txBox="1">
            <a:spLocks noGrp="1"/>
          </p:cNvSpPr>
          <p:nvPr>
            <p:ph type="title"/>
          </p:nvPr>
        </p:nvSpPr>
        <p:spPr>
          <a:xfrm>
            <a:off x="263770" y="169858"/>
            <a:ext cx="11664900" cy="39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2500"/>
              <a:buFont typeface="Century Gothic"/>
              <a:buNone/>
              <a:defRPr sz="2500" b="1"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373" name="Google Shape;373;p55"/>
          <p:cNvSpPr txBox="1">
            <a:spLocks noGrp="1"/>
          </p:cNvSpPr>
          <p:nvPr>
            <p:ph type="sldNum" idx="12"/>
          </p:nvPr>
        </p:nvSpPr>
        <p:spPr>
          <a:xfrm>
            <a:off x="9138139" y="628601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F2F2F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74" name="Google Shape;374;p55"/>
          <p:cNvSpPr txBox="1">
            <a:spLocks noGrp="1"/>
          </p:cNvSpPr>
          <p:nvPr>
            <p:ph type="body" idx="1"/>
          </p:nvPr>
        </p:nvSpPr>
        <p:spPr>
          <a:xfrm>
            <a:off x="269359" y="598743"/>
            <a:ext cx="11664900" cy="32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lt1"/>
              </a:buClr>
              <a:buSzPts val="1900"/>
              <a:buFont typeface="Arial"/>
              <a:buNone/>
              <a:defRPr sz="1900" b="0" i="0" u="none" strike="noStrike" cap="none">
                <a:solidFill>
                  <a:schemeClr val="lt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375" name="Google Shape;375;p55"/>
          <p:cNvSpPr txBox="1">
            <a:spLocks noGrp="1"/>
          </p:cNvSpPr>
          <p:nvPr>
            <p:ph type="body" idx="2"/>
          </p:nvPr>
        </p:nvSpPr>
        <p:spPr>
          <a:xfrm>
            <a:off x="258397" y="6414166"/>
            <a:ext cx="4280100" cy="2193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100"/>
              </a:spcBef>
              <a:spcAft>
                <a:spcPts val="0"/>
              </a:spcAft>
              <a:buClr>
                <a:srgbClr val="D8D8D8"/>
              </a:buClr>
              <a:buSzPts val="1100"/>
              <a:buFont typeface="Arial"/>
              <a:buNone/>
              <a:defRPr sz="1100" b="0" i="0" u="none" strike="noStrike" cap="none">
                <a:solidFill>
                  <a:srgbClr val="D8D8D8"/>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pic>
        <p:nvPicPr>
          <p:cNvPr id="376" name="Google Shape;376;p55" descr="A white text on a black background&#10;&#10;Description automatically generated"/>
          <p:cNvPicPr preferRelativeResize="0"/>
          <p:nvPr/>
        </p:nvPicPr>
        <p:blipFill rotWithShape="1">
          <a:blip r:embed="rId2">
            <a:alphaModFix/>
          </a:blip>
          <a:srcRect/>
          <a:stretch/>
        </p:blipFill>
        <p:spPr>
          <a:xfrm>
            <a:off x="9729216" y="6267620"/>
            <a:ext cx="1728224" cy="401909"/>
          </a:xfrm>
          <a:prstGeom prst="rect">
            <a:avLst/>
          </a:prstGeom>
          <a:noFill/>
          <a:ln>
            <a:noFill/>
          </a:ln>
        </p:spPr>
      </p:pic>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1_Custom Layout">
  <p:cSld name="11_Custom Layout">
    <p:bg>
      <p:bgPr>
        <a:solidFill>
          <a:srgbClr val="BFBFBF"/>
        </a:solidFill>
        <a:effectLst/>
      </p:bgPr>
    </p:bg>
    <p:spTree>
      <p:nvGrpSpPr>
        <p:cNvPr id="1" name="Shape 377"/>
        <p:cNvGrpSpPr/>
        <p:nvPr/>
      </p:nvGrpSpPr>
      <p:grpSpPr>
        <a:xfrm>
          <a:off x="0" y="0"/>
          <a:ext cx="0" cy="0"/>
          <a:chOff x="0" y="0"/>
          <a:chExt cx="0" cy="0"/>
        </a:xfrm>
      </p:grpSpPr>
      <p:sp>
        <p:nvSpPr>
          <p:cNvPr id="378" name="Google Shape;378;p56"/>
          <p:cNvSpPr txBox="1">
            <a:spLocks noGrp="1"/>
          </p:cNvSpPr>
          <p:nvPr>
            <p:ph type="title"/>
          </p:nvPr>
        </p:nvSpPr>
        <p:spPr>
          <a:xfrm>
            <a:off x="263770" y="169858"/>
            <a:ext cx="11664900" cy="3909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2500"/>
              <a:buFont typeface="Century Gothic"/>
              <a:buNone/>
              <a:defRPr sz="25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379" name="Google Shape;379;p56"/>
          <p:cNvSpPr txBox="1">
            <a:spLocks noGrp="1"/>
          </p:cNvSpPr>
          <p:nvPr>
            <p:ph type="sldNum" idx="12"/>
          </p:nvPr>
        </p:nvSpPr>
        <p:spPr>
          <a:xfrm>
            <a:off x="9138139" y="6286013"/>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380" name="Google Shape;380;p56"/>
          <p:cNvSpPr txBox="1">
            <a:spLocks noGrp="1"/>
          </p:cNvSpPr>
          <p:nvPr>
            <p:ph type="body" idx="1"/>
          </p:nvPr>
        </p:nvSpPr>
        <p:spPr>
          <a:xfrm>
            <a:off x="269359" y="598743"/>
            <a:ext cx="11664900" cy="3276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100"/>
              </a:spcBef>
              <a:spcAft>
                <a:spcPts val="0"/>
              </a:spcAft>
              <a:buClr>
                <a:schemeClr val="dk1"/>
              </a:buClr>
              <a:buSzPts val="1900"/>
              <a:buFont typeface="Arial"/>
              <a:buNone/>
              <a:defRPr sz="19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381" name="Google Shape;381;p56"/>
          <p:cNvSpPr txBox="1">
            <a:spLocks noGrp="1"/>
          </p:cNvSpPr>
          <p:nvPr>
            <p:ph type="body" idx="2"/>
          </p:nvPr>
        </p:nvSpPr>
        <p:spPr>
          <a:xfrm>
            <a:off x="258397" y="6414166"/>
            <a:ext cx="4280100" cy="2193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100"/>
              </a:spcBef>
              <a:spcAft>
                <a:spcPts val="0"/>
              </a:spcAft>
              <a:buClr>
                <a:srgbClr val="3F3F3F"/>
              </a:buClr>
              <a:buSzPts val="1100"/>
              <a:buFont typeface="Arial"/>
              <a:buNone/>
              <a:defRPr sz="1100" b="0" i="0" u="none" strike="noStrike" cap="none">
                <a:solidFill>
                  <a:srgbClr val="3F3F3F"/>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pic>
        <p:nvPicPr>
          <p:cNvPr id="382" name="Google Shape;382;p56" descr="A black background with a black square&#10;&#10;Description automatically generated with medium confidence"/>
          <p:cNvPicPr preferRelativeResize="0"/>
          <p:nvPr/>
        </p:nvPicPr>
        <p:blipFill rotWithShape="1">
          <a:blip r:embed="rId2">
            <a:alphaModFix/>
          </a:blip>
          <a:srcRect/>
          <a:stretch/>
        </p:blipFill>
        <p:spPr>
          <a:xfrm>
            <a:off x="9729447" y="6263641"/>
            <a:ext cx="1730056" cy="402335"/>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9_Custom Layout">
  <p:cSld name="9_Custom Layout">
    <p:spTree>
      <p:nvGrpSpPr>
        <p:cNvPr id="1" name="Shape 383"/>
        <p:cNvGrpSpPr/>
        <p:nvPr/>
      </p:nvGrpSpPr>
      <p:grpSpPr>
        <a:xfrm>
          <a:off x="0" y="0"/>
          <a:ext cx="0" cy="0"/>
          <a:chOff x="0" y="0"/>
          <a:chExt cx="0" cy="0"/>
        </a:xfrm>
      </p:grpSpPr>
      <p:pic>
        <p:nvPicPr>
          <p:cNvPr id="384" name="Google Shape;384;p57"/>
          <p:cNvPicPr preferRelativeResize="0"/>
          <p:nvPr/>
        </p:nvPicPr>
        <p:blipFill rotWithShape="1">
          <a:blip r:embed="rId2">
            <a:alphaModFix/>
          </a:blip>
          <a:srcRect/>
          <a:stretch/>
        </p:blipFill>
        <p:spPr>
          <a:xfrm>
            <a:off x="4372733" y="3016358"/>
            <a:ext cx="3465583" cy="806263"/>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efault 1">
  <p:cSld name="Default 1">
    <p:spTree>
      <p:nvGrpSpPr>
        <p:cNvPr id="1" name="Shape 49"/>
        <p:cNvGrpSpPr/>
        <p:nvPr/>
      </p:nvGrpSpPr>
      <p:grpSpPr>
        <a:xfrm>
          <a:off x="0" y="0"/>
          <a:ext cx="0" cy="0"/>
          <a:chOff x="0" y="0"/>
          <a:chExt cx="0" cy="0"/>
        </a:xfrm>
      </p:grpSpPr>
      <p:sp>
        <p:nvSpPr>
          <p:cNvPr id="50" name="Google Shape;50;p14"/>
          <p:cNvSpPr txBox="1">
            <a:spLocks noGrp="1"/>
          </p:cNvSpPr>
          <p:nvPr>
            <p:ph type="title"/>
          </p:nvPr>
        </p:nvSpPr>
        <p:spPr>
          <a:xfrm>
            <a:off x="554737" y="611523"/>
            <a:ext cx="11082300" cy="292388"/>
          </a:xfrm>
          <a:prstGeom prst="rect">
            <a:avLst/>
          </a:prstGeom>
          <a:noFill/>
          <a:ln>
            <a:noFill/>
          </a:ln>
        </p:spPr>
        <p:txBody>
          <a:bodyPr spcFirstLastPara="1" wrap="square" lIns="0" tIns="0" rIns="0" bIns="0" anchor="b" anchorCtr="0">
            <a:spAutoFit/>
          </a:bodyPr>
          <a:lstStyle>
            <a:lvl1pPr marR="0" lvl="0" algn="l" rtl="0">
              <a:lnSpc>
                <a:spcPct val="100000"/>
              </a:lnSpc>
              <a:spcBef>
                <a:spcPts val="0"/>
              </a:spcBef>
              <a:spcAft>
                <a:spcPts val="0"/>
              </a:spcAft>
              <a:buClr>
                <a:schemeClr val="dk1"/>
              </a:buClr>
              <a:buSzPts val="2500"/>
              <a:buFont typeface="Century Gothic"/>
              <a:buNone/>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51" name="Google Shape;51;p14"/>
          <p:cNvSpPr txBox="1">
            <a:spLocks noGrp="1"/>
          </p:cNvSpPr>
          <p:nvPr>
            <p:ph type="subTitle" idx="1"/>
          </p:nvPr>
        </p:nvSpPr>
        <p:spPr>
          <a:xfrm>
            <a:off x="554737" y="884726"/>
            <a:ext cx="11082300" cy="330860"/>
          </a:xfrm>
          <a:prstGeom prst="rect">
            <a:avLst/>
          </a:prstGeom>
          <a:noFill/>
          <a:ln>
            <a:noFill/>
          </a:ln>
        </p:spPr>
        <p:txBody>
          <a:bodyPr spcFirstLastPara="1" wrap="square" lIns="0" tIns="0" rIns="0" bIns="0" anchor="t" anchorCtr="0">
            <a:spAutoFit/>
          </a:bodyPr>
          <a:lstStyle>
            <a:lvl1pPr marR="0" lvl="0" algn="l" rtl="0">
              <a:lnSpc>
                <a:spcPct val="100000"/>
              </a:lnSpc>
              <a:spcBef>
                <a:spcPts val="3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1pPr>
            <a:lvl2pPr marR="0" lvl="1" algn="l" rtl="0">
              <a:lnSpc>
                <a:spcPct val="100000"/>
              </a:lnSpc>
              <a:spcBef>
                <a:spcPts val="300"/>
              </a:spcBef>
              <a:spcAft>
                <a:spcPts val="0"/>
              </a:spcAft>
              <a:buClr>
                <a:srgbClr val="000000"/>
              </a:buClr>
              <a:buSzPts val="2000"/>
              <a:buFont typeface="Arial"/>
              <a:buChar char="•"/>
              <a:defRPr sz="1900" b="0" i="0" u="none" strike="noStrike" cap="none">
                <a:solidFill>
                  <a:srgbClr val="000000"/>
                </a:solidFill>
                <a:latin typeface="Arial"/>
                <a:ea typeface="Arial"/>
                <a:cs typeface="Arial"/>
                <a:sym typeface="Arial"/>
              </a:defRPr>
            </a:lvl2pPr>
            <a:lvl3pPr marR="0" lvl="2" algn="l" rtl="0">
              <a:lnSpc>
                <a:spcPct val="100000"/>
              </a:lnSpc>
              <a:spcBef>
                <a:spcPts val="300"/>
              </a:spcBef>
              <a:spcAft>
                <a:spcPts val="0"/>
              </a:spcAft>
              <a:buClr>
                <a:srgbClr val="000000"/>
              </a:buClr>
              <a:buSzPts val="2000"/>
              <a:buFont typeface="Arial"/>
              <a:buChar char="‒"/>
              <a:defRPr sz="1900" b="0" i="0" u="none" strike="noStrike" cap="none">
                <a:solidFill>
                  <a:srgbClr val="000000"/>
                </a:solidFill>
                <a:latin typeface="Arial"/>
                <a:ea typeface="Arial"/>
                <a:cs typeface="Arial"/>
                <a:sym typeface="Arial"/>
              </a:defRPr>
            </a:lvl3pPr>
            <a:lvl4pPr marR="0" lvl="3" algn="l" rtl="0">
              <a:lnSpc>
                <a:spcPct val="100000"/>
              </a:lnSpc>
              <a:spcBef>
                <a:spcPts val="3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R="0" lvl="4" algn="l" rtl="0">
              <a:lnSpc>
                <a:spcPct val="100000"/>
              </a:lnSpc>
              <a:spcBef>
                <a:spcPts val="3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R="0" lvl="5" algn="l" rtl="0">
              <a:lnSpc>
                <a:spcPct val="100000"/>
              </a:lnSpc>
              <a:spcBef>
                <a:spcPts val="3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6pPr>
            <a:lvl7pPr marR="0" lvl="6" algn="l" rtl="0">
              <a:lnSpc>
                <a:spcPct val="100000"/>
              </a:lnSpc>
              <a:spcBef>
                <a:spcPts val="3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7pPr>
            <a:lvl8pPr marR="0" lvl="7" algn="l" rtl="0">
              <a:lnSpc>
                <a:spcPct val="100000"/>
              </a:lnSpc>
              <a:spcBef>
                <a:spcPts val="3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8pPr>
            <a:lvl9pPr marR="0" lvl="8" algn="l" rtl="0">
              <a:lnSpc>
                <a:spcPct val="100000"/>
              </a:lnSpc>
              <a:spcBef>
                <a:spcPts val="300"/>
              </a:spcBef>
              <a:spcAft>
                <a:spcPts val="300"/>
              </a:spcAft>
              <a:buClr>
                <a:schemeClr val="dk1"/>
              </a:buClr>
              <a:buSzPts val="1900"/>
              <a:buFont typeface="Arial"/>
              <a:buChar char="▫"/>
              <a:defRPr sz="1900" b="0" i="0" u="none" strike="noStrike" cap="none">
                <a:solidFill>
                  <a:srgbClr val="000000"/>
                </a:solidFill>
                <a:latin typeface="Arial"/>
                <a:ea typeface="Arial"/>
                <a:cs typeface="Arial"/>
                <a:sym typeface="Arial"/>
              </a:defRPr>
            </a:lvl9pPr>
          </a:lstStyle>
          <a:p>
            <a:endParaRPr/>
          </a:p>
        </p:txBody>
      </p:sp>
      <p:sp>
        <p:nvSpPr>
          <p:cNvPr id="52" name="Google Shape;52;p14"/>
          <p:cNvSpPr/>
          <p:nvPr/>
        </p:nvSpPr>
        <p:spPr>
          <a:xfrm>
            <a:off x="11312526" y="6498755"/>
            <a:ext cx="325500" cy="1383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GB" sz="900" b="0" i="0" u="none" strike="noStrike" cap="none">
                <a:solidFill>
                  <a:schemeClr val="dk1"/>
                </a:solidFill>
                <a:latin typeface="Century Gothic"/>
                <a:ea typeface="Century Gothic"/>
                <a:cs typeface="Century Gothic"/>
                <a:sym typeface="Century Gothic"/>
              </a:rPr>
              <a:t>‹#›</a:t>
            </a:fld>
            <a:endParaRPr sz="900" b="0" i="0" u="none" strike="noStrike" cap="none">
              <a:solidFill>
                <a:schemeClr val="dk1"/>
              </a:solidFill>
              <a:latin typeface="Century Gothic"/>
              <a:ea typeface="Century Gothic"/>
              <a:cs typeface="Century Gothic"/>
              <a:sym typeface="Century Gothic"/>
            </a:endParaRPr>
          </a:p>
        </p:txBody>
      </p:sp>
      <p:sp>
        <p:nvSpPr>
          <p:cNvPr id="53" name="Google Shape;53;p14"/>
          <p:cNvSpPr txBox="1">
            <a:spLocks noGrp="1"/>
          </p:cNvSpPr>
          <p:nvPr>
            <p:ph type="body" idx="2"/>
          </p:nvPr>
        </p:nvSpPr>
        <p:spPr>
          <a:xfrm>
            <a:off x="554735" y="41598"/>
            <a:ext cx="3843300" cy="161583"/>
          </a:xfrm>
          <a:prstGeom prst="rect">
            <a:avLst/>
          </a:prstGeom>
          <a:noFill/>
          <a:ln>
            <a:noFill/>
          </a:ln>
        </p:spPr>
        <p:txBody>
          <a:bodyPr spcFirstLastPara="1" wrap="square" lIns="0" tIns="0" rIns="0" bIns="0" anchor="t" anchorCtr="0">
            <a:spAutoFit/>
          </a:bodyPr>
          <a:lstStyle>
            <a:lvl1pPr marL="457200" marR="0" lvl="0" indent="-279400" algn="l" rtl="0">
              <a:lnSpc>
                <a:spcPct val="100000"/>
              </a:lnSpc>
              <a:spcBef>
                <a:spcPts val="300"/>
              </a:spcBef>
              <a:spcAft>
                <a:spcPts val="0"/>
              </a:spcAft>
              <a:buClr>
                <a:srgbClr val="000000"/>
              </a:buClr>
              <a:buSzPts val="800"/>
              <a:buFont typeface="Arial"/>
              <a:buChar char="​"/>
              <a:defRPr sz="800" b="0" i="0" u="none" strike="noStrike" cap="none">
                <a:solidFill>
                  <a:srgbClr val="000000"/>
                </a:solidFill>
                <a:latin typeface="Arial"/>
                <a:ea typeface="Arial"/>
                <a:cs typeface="Arial"/>
                <a:sym typeface="Arial"/>
              </a:defRPr>
            </a:lvl1pPr>
            <a:lvl2pPr marL="914400" marR="0" lvl="1" indent="-355600" algn="l" rtl="0">
              <a:lnSpc>
                <a:spcPct val="100000"/>
              </a:lnSpc>
              <a:spcBef>
                <a:spcPts val="300"/>
              </a:spcBef>
              <a:spcAft>
                <a:spcPts val="0"/>
              </a:spcAft>
              <a:buClr>
                <a:srgbClr val="000000"/>
              </a:buClr>
              <a:buSzPts val="2000"/>
              <a:buFont typeface="Arial"/>
              <a:buChar char="•"/>
              <a:defRPr sz="1900" b="0" i="0" u="none" strike="noStrike" cap="none">
                <a:solidFill>
                  <a:srgbClr val="000000"/>
                </a:solidFill>
                <a:latin typeface="Arial"/>
                <a:ea typeface="Arial"/>
                <a:cs typeface="Arial"/>
                <a:sym typeface="Arial"/>
              </a:defRPr>
            </a:lvl2pPr>
            <a:lvl3pPr marL="1371600" marR="0" lvl="2" indent="-355600" algn="l" rtl="0">
              <a:lnSpc>
                <a:spcPct val="100000"/>
              </a:lnSpc>
              <a:spcBef>
                <a:spcPts val="300"/>
              </a:spcBef>
              <a:spcAft>
                <a:spcPts val="0"/>
              </a:spcAft>
              <a:buClr>
                <a:srgbClr val="000000"/>
              </a:buClr>
              <a:buSzPts val="2000"/>
              <a:buFont typeface="Arial"/>
              <a:buChar char="‒"/>
              <a:defRPr sz="1900" b="0" i="0" u="none" strike="noStrike" cap="none">
                <a:solidFill>
                  <a:srgbClr val="000000"/>
                </a:solidFill>
                <a:latin typeface="Arial"/>
                <a:ea typeface="Arial"/>
                <a:cs typeface="Arial"/>
                <a:sym typeface="Arial"/>
              </a:defRPr>
            </a:lvl3pPr>
            <a:lvl4pPr marL="1828800" marR="0" lvl="3" indent="-349250" algn="l" rtl="0">
              <a:lnSpc>
                <a:spcPct val="100000"/>
              </a:lnSpc>
              <a:spcBef>
                <a:spcPts val="3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4pPr>
            <a:lvl5pPr marL="2286000" marR="0" lvl="4" indent="-349250" algn="l" rtl="0">
              <a:lnSpc>
                <a:spcPct val="100000"/>
              </a:lnSpc>
              <a:spcBef>
                <a:spcPts val="300"/>
              </a:spcBef>
              <a:spcAft>
                <a:spcPts val="0"/>
              </a:spcAft>
              <a:buClr>
                <a:srgbClr val="000000"/>
              </a:buClr>
              <a:buSzPts val="1900"/>
              <a:buFont typeface="Arial"/>
              <a:buChar char="̶"/>
              <a:defRPr sz="1900" b="0" i="0" u="none" strike="noStrike" cap="none">
                <a:solidFill>
                  <a:srgbClr val="000000"/>
                </a:solidFill>
                <a:latin typeface="Arial"/>
                <a:ea typeface="Arial"/>
                <a:cs typeface="Arial"/>
                <a:sym typeface="Arial"/>
              </a:defRPr>
            </a:lvl5pPr>
            <a:lvl6pPr marL="2743200" marR="0" lvl="5" indent="-349250" algn="l" rtl="0">
              <a:lnSpc>
                <a:spcPct val="100000"/>
              </a:lnSpc>
              <a:spcBef>
                <a:spcPts val="3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6pPr>
            <a:lvl7pPr marL="3200400" marR="0" lvl="6" indent="-349250" algn="l" rtl="0">
              <a:lnSpc>
                <a:spcPct val="100000"/>
              </a:lnSpc>
              <a:spcBef>
                <a:spcPts val="3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7pPr>
            <a:lvl8pPr marL="3657600" marR="0" lvl="7" indent="-349250" algn="l" rtl="0">
              <a:lnSpc>
                <a:spcPct val="100000"/>
              </a:lnSpc>
              <a:spcBef>
                <a:spcPts val="300"/>
              </a:spcBef>
              <a:spcAft>
                <a:spcPts val="0"/>
              </a:spcAft>
              <a:buClr>
                <a:schemeClr val="dk1"/>
              </a:buClr>
              <a:buSzPts val="1900"/>
              <a:buFont typeface="Arial"/>
              <a:buChar char="▫"/>
              <a:defRPr sz="1900" b="0" i="0" u="none" strike="noStrike" cap="none">
                <a:solidFill>
                  <a:srgbClr val="000000"/>
                </a:solidFill>
                <a:latin typeface="Arial"/>
                <a:ea typeface="Arial"/>
                <a:cs typeface="Arial"/>
                <a:sym typeface="Arial"/>
              </a:defRPr>
            </a:lvl8pPr>
            <a:lvl9pPr marL="4114800" marR="0" lvl="8" indent="-349250" algn="l" rtl="0">
              <a:lnSpc>
                <a:spcPct val="100000"/>
              </a:lnSpc>
              <a:spcBef>
                <a:spcPts val="300"/>
              </a:spcBef>
              <a:spcAft>
                <a:spcPts val="300"/>
              </a:spcAft>
              <a:buClr>
                <a:schemeClr val="dk1"/>
              </a:buClr>
              <a:buSzPts val="1900"/>
              <a:buFont typeface="Arial"/>
              <a:buChar char="▫"/>
              <a:defRPr sz="19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wo Content" type="obj">
  <p:cSld name="OBJECT">
    <p:spTree>
      <p:nvGrpSpPr>
        <p:cNvPr id="1" name="Shape 385"/>
        <p:cNvGrpSpPr/>
        <p:nvPr/>
      </p:nvGrpSpPr>
      <p:grpSpPr>
        <a:xfrm>
          <a:off x="0" y="0"/>
          <a:ext cx="0" cy="0"/>
          <a:chOff x="0" y="0"/>
          <a:chExt cx="0" cy="0"/>
        </a:xfrm>
      </p:grpSpPr>
      <p:sp>
        <p:nvSpPr>
          <p:cNvPr id="386" name="Google Shape;386;p58"/>
          <p:cNvSpPr txBox="1">
            <a:spLocks noGrp="1"/>
          </p:cNvSpPr>
          <p:nvPr>
            <p:ph type="title"/>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lnSpc>
                <a:spcPct val="90000"/>
              </a:lnSpc>
              <a:spcBef>
                <a:spcPts val="0"/>
              </a:spcBef>
              <a:spcAft>
                <a:spcPts val="0"/>
              </a:spcAft>
              <a:buClr>
                <a:srgbClr val="205150"/>
              </a:buClr>
              <a:buSzPts val="2800"/>
              <a:buFont typeface="Arial"/>
              <a:buNone/>
              <a:defRPr sz="2800" b="1" i="0" u="none" strike="noStrike" cap="none">
                <a:solidFill>
                  <a:srgbClr val="20515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387" name="Google Shape;387;p58"/>
          <p:cNvSpPr txBox="1">
            <a:spLocks noGrp="1"/>
          </p:cNvSpPr>
          <p:nvPr>
            <p:ph type="body" idx="1"/>
          </p:nvPr>
        </p:nvSpPr>
        <p:spPr>
          <a:xfrm>
            <a:off x="609601" y="1577341"/>
            <a:ext cx="5303700" cy="524588"/>
          </a:xfrm>
          <a:prstGeom prst="rect">
            <a:avLst/>
          </a:prstGeom>
          <a:noFill/>
          <a:ln>
            <a:noFill/>
          </a:ln>
        </p:spPr>
        <p:txBody>
          <a:bodyPr spcFirstLastPara="1" wrap="square" lIns="0" tIns="0" rIns="0" bIns="0" anchor="t" anchorCtr="0">
            <a:sp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388" name="Google Shape;388;p58"/>
          <p:cNvSpPr txBox="1">
            <a:spLocks noGrp="1"/>
          </p:cNvSpPr>
          <p:nvPr>
            <p:ph type="body" idx="2"/>
          </p:nvPr>
        </p:nvSpPr>
        <p:spPr>
          <a:xfrm>
            <a:off x="6278881" y="1577341"/>
            <a:ext cx="5303700" cy="524588"/>
          </a:xfrm>
          <a:prstGeom prst="rect">
            <a:avLst/>
          </a:prstGeom>
          <a:noFill/>
          <a:ln>
            <a:noFill/>
          </a:ln>
        </p:spPr>
        <p:txBody>
          <a:bodyPr spcFirstLastPara="1" wrap="square" lIns="0" tIns="0" rIns="0" bIns="0" anchor="t" anchorCtr="0">
            <a:spAutoFit/>
          </a:bodyPr>
          <a:lstStyle>
            <a:lvl1pPr marL="457200" marR="0" lvl="0" indent="-406400" algn="l" rtl="0">
              <a:lnSpc>
                <a:spcPct val="90000"/>
              </a:lnSpc>
              <a:spcBef>
                <a:spcPts val="11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389" name="Google Shape;389;p58"/>
          <p:cNvSpPr txBox="1">
            <a:spLocks noGrp="1"/>
          </p:cNvSpPr>
          <p:nvPr>
            <p:ph type="ftr" idx="11"/>
          </p:nvPr>
        </p:nvSpPr>
        <p:spPr>
          <a:xfrm>
            <a:off x="0" y="0"/>
            <a:ext cx="3000000" cy="3000000"/>
          </a:xfrm>
          <a:prstGeom prst="rect">
            <a:avLst/>
          </a:prstGeom>
          <a:noFill/>
          <a:ln>
            <a:noFill/>
          </a:ln>
        </p:spPr>
        <p:txBody>
          <a:bodyPr spcFirstLastPara="1" wrap="square" lIns="0" tIns="0" rIns="0" bIns="0" anchor="t" anchorCtr="0">
            <a:noAutofit/>
          </a:bodyPr>
          <a:lstStyle>
            <a:lvl1pPr marR="0" lvl="0" algn="ctr" rtl="0">
              <a:lnSpc>
                <a:spcPct val="100000"/>
              </a:lnSpc>
              <a:spcBef>
                <a:spcPts val="0"/>
              </a:spcBef>
              <a:spcAft>
                <a:spcPts val="0"/>
              </a:spcAft>
              <a:buClr>
                <a:srgbClr val="000000"/>
              </a:buClr>
              <a:buSzPts val="1500"/>
              <a:buFont typeface="Arial"/>
              <a:buNone/>
              <a:defRPr sz="1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9pPr>
          </a:lstStyle>
          <a:p>
            <a:endParaRPr/>
          </a:p>
        </p:txBody>
      </p:sp>
      <p:sp>
        <p:nvSpPr>
          <p:cNvPr id="390" name="Google Shape;390;p58"/>
          <p:cNvSpPr txBox="1">
            <a:spLocks noGrp="1"/>
          </p:cNvSpPr>
          <p:nvPr>
            <p:ph type="dt" idx="10"/>
          </p:nvPr>
        </p:nvSpPr>
        <p:spPr>
          <a:xfrm>
            <a:off x="0" y="0"/>
            <a:ext cx="3000000" cy="30000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rgbClr val="000000"/>
              </a:buClr>
              <a:buSzPts val="1500"/>
              <a:buFont typeface="Arial"/>
              <a:buNone/>
              <a:defRPr sz="1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Arial"/>
                <a:ea typeface="Arial"/>
                <a:cs typeface="Arial"/>
                <a:sym typeface="Arial"/>
              </a:defRPr>
            </a:lvl9pPr>
          </a:lstStyle>
          <a:p>
            <a:endParaRPr/>
          </a:p>
        </p:txBody>
      </p:sp>
      <p:sp>
        <p:nvSpPr>
          <p:cNvPr id="391" name="Google Shape;391;p58"/>
          <p:cNvSpPr txBox="1">
            <a:spLocks noGrp="1"/>
          </p:cNvSpPr>
          <p:nvPr>
            <p:ph type="sldNum" idx="12"/>
          </p:nvPr>
        </p:nvSpPr>
        <p:spPr>
          <a:xfrm>
            <a:off x="8610600" y="6356351"/>
            <a:ext cx="2743200" cy="365100"/>
          </a:xfrm>
          <a:prstGeom prst="rect">
            <a:avLst/>
          </a:prstGeom>
          <a:noFill/>
          <a:ln>
            <a:noFill/>
          </a:ln>
        </p:spPr>
        <p:txBody>
          <a:bodyPr spcFirstLastPara="1" wrap="square" lIns="0" tIns="0" rIns="0" bIns="0" anchor="ctr" anchorCtr="0">
            <a:noAutofit/>
          </a:bodyPr>
          <a:lstStyle>
            <a:lvl1pPr marL="38099" marR="0" lvl="0" indent="0" algn="r">
              <a:lnSpc>
                <a:spcPct val="118750"/>
              </a:lnSpc>
              <a:spcBef>
                <a:spcPts val="0"/>
              </a:spcBef>
              <a:spcAft>
                <a:spcPts val="0"/>
              </a:spcAft>
              <a:buClr>
                <a:srgbClr val="000000"/>
              </a:buClr>
              <a:buSzPts val="1200"/>
              <a:buFont typeface="Arial"/>
              <a:buNone/>
              <a:defRPr sz="1200" b="0" i="0" u="none" strike="noStrike" cap="none">
                <a:solidFill>
                  <a:srgbClr val="7E7E7E"/>
                </a:solidFill>
                <a:latin typeface="Arial"/>
                <a:ea typeface="Arial"/>
                <a:cs typeface="Arial"/>
                <a:sym typeface="Arial"/>
              </a:defRPr>
            </a:lvl1pPr>
            <a:lvl2pPr marL="38099" marR="0" lvl="1" indent="0" algn="r">
              <a:lnSpc>
                <a:spcPct val="118750"/>
              </a:lnSpc>
              <a:spcBef>
                <a:spcPts val="0"/>
              </a:spcBef>
              <a:spcAft>
                <a:spcPts val="0"/>
              </a:spcAft>
              <a:buClr>
                <a:srgbClr val="000000"/>
              </a:buClr>
              <a:buSzPts val="1200"/>
              <a:buFont typeface="Arial"/>
              <a:buNone/>
              <a:defRPr sz="1200" b="0" i="0" u="none" strike="noStrike" cap="none">
                <a:solidFill>
                  <a:srgbClr val="7E7E7E"/>
                </a:solidFill>
                <a:latin typeface="Arial"/>
                <a:ea typeface="Arial"/>
                <a:cs typeface="Arial"/>
                <a:sym typeface="Arial"/>
              </a:defRPr>
            </a:lvl2pPr>
            <a:lvl3pPr marL="38099" marR="0" lvl="2" indent="0" algn="r">
              <a:lnSpc>
                <a:spcPct val="118750"/>
              </a:lnSpc>
              <a:spcBef>
                <a:spcPts val="0"/>
              </a:spcBef>
              <a:spcAft>
                <a:spcPts val="0"/>
              </a:spcAft>
              <a:buClr>
                <a:srgbClr val="000000"/>
              </a:buClr>
              <a:buSzPts val="1200"/>
              <a:buFont typeface="Arial"/>
              <a:buNone/>
              <a:defRPr sz="1200" b="0" i="0" u="none" strike="noStrike" cap="none">
                <a:solidFill>
                  <a:srgbClr val="7E7E7E"/>
                </a:solidFill>
                <a:latin typeface="Arial"/>
                <a:ea typeface="Arial"/>
                <a:cs typeface="Arial"/>
                <a:sym typeface="Arial"/>
              </a:defRPr>
            </a:lvl3pPr>
            <a:lvl4pPr marL="38099" marR="0" lvl="3" indent="0" algn="r">
              <a:lnSpc>
                <a:spcPct val="118750"/>
              </a:lnSpc>
              <a:spcBef>
                <a:spcPts val="0"/>
              </a:spcBef>
              <a:spcAft>
                <a:spcPts val="0"/>
              </a:spcAft>
              <a:buClr>
                <a:srgbClr val="000000"/>
              </a:buClr>
              <a:buSzPts val="1200"/>
              <a:buFont typeface="Arial"/>
              <a:buNone/>
              <a:defRPr sz="1200" b="0" i="0" u="none" strike="noStrike" cap="none">
                <a:solidFill>
                  <a:srgbClr val="7E7E7E"/>
                </a:solidFill>
                <a:latin typeface="Arial"/>
                <a:ea typeface="Arial"/>
                <a:cs typeface="Arial"/>
                <a:sym typeface="Arial"/>
              </a:defRPr>
            </a:lvl4pPr>
            <a:lvl5pPr marL="38099" marR="0" lvl="4" indent="0" algn="r">
              <a:lnSpc>
                <a:spcPct val="118750"/>
              </a:lnSpc>
              <a:spcBef>
                <a:spcPts val="0"/>
              </a:spcBef>
              <a:spcAft>
                <a:spcPts val="0"/>
              </a:spcAft>
              <a:buClr>
                <a:srgbClr val="000000"/>
              </a:buClr>
              <a:buSzPts val="1200"/>
              <a:buFont typeface="Arial"/>
              <a:buNone/>
              <a:defRPr sz="1200" b="0" i="0" u="none" strike="noStrike" cap="none">
                <a:solidFill>
                  <a:srgbClr val="7E7E7E"/>
                </a:solidFill>
                <a:latin typeface="Arial"/>
                <a:ea typeface="Arial"/>
                <a:cs typeface="Arial"/>
                <a:sym typeface="Arial"/>
              </a:defRPr>
            </a:lvl5pPr>
            <a:lvl6pPr marL="38099" marR="0" lvl="5" indent="0" algn="r">
              <a:lnSpc>
                <a:spcPct val="118750"/>
              </a:lnSpc>
              <a:spcBef>
                <a:spcPts val="0"/>
              </a:spcBef>
              <a:spcAft>
                <a:spcPts val="0"/>
              </a:spcAft>
              <a:buClr>
                <a:srgbClr val="000000"/>
              </a:buClr>
              <a:buSzPts val="1200"/>
              <a:buFont typeface="Arial"/>
              <a:buNone/>
              <a:defRPr sz="1200" b="0" i="0" u="none" strike="noStrike" cap="none">
                <a:solidFill>
                  <a:srgbClr val="7E7E7E"/>
                </a:solidFill>
                <a:latin typeface="Arial"/>
                <a:ea typeface="Arial"/>
                <a:cs typeface="Arial"/>
                <a:sym typeface="Arial"/>
              </a:defRPr>
            </a:lvl6pPr>
            <a:lvl7pPr marL="38099" marR="0" lvl="6" indent="0" algn="r">
              <a:lnSpc>
                <a:spcPct val="118750"/>
              </a:lnSpc>
              <a:spcBef>
                <a:spcPts val="0"/>
              </a:spcBef>
              <a:spcAft>
                <a:spcPts val="0"/>
              </a:spcAft>
              <a:buClr>
                <a:srgbClr val="000000"/>
              </a:buClr>
              <a:buSzPts val="1200"/>
              <a:buFont typeface="Arial"/>
              <a:buNone/>
              <a:defRPr sz="1200" b="0" i="0" u="none" strike="noStrike" cap="none">
                <a:solidFill>
                  <a:srgbClr val="7E7E7E"/>
                </a:solidFill>
                <a:latin typeface="Arial"/>
                <a:ea typeface="Arial"/>
                <a:cs typeface="Arial"/>
                <a:sym typeface="Arial"/>
              </a:defRPr>
            </a:lvl7pPr>
            <a:lvl8pPr marL="38099" marR="0" lvl="7" indent="0" algn="r">
              <a:lnSpc>
                <a:spcPct val="118750"/>
              </a:lnSpc>
              <a:spcBef>
                <a:spcPts val="0"/>
              </a:spcBef>
              <a:spcAft>
                <a:spcPts val="0"/>
              </a:spcAft>
              <a:buClr>
                <a:srgbClr val="000000"/>
              </a:buClr>
              <a:buSzPts val="1200"/>
              <a:buFont typeface="Arial"/>
              <a:buNone/>
              <a:defRPr sz="1200" b="0" i="0" u="none" strike="noStrike" cap="none">
                <a:solidFill>
                  <a:srgbClr val="7E7E7E"/>
                </a:solidFill>
                <a:latin typeface="Arial"/>
                <a:ea typeface="Arial"/>
                <a:cs typeface="Arial"/>
                <a:sym typeface="Arial"/>
              </a:defRPr>
            </a:lvl8pPr>
            <a:lvl9pPr marL="38099" marR="0" lvl="8" indent="0" algn="r">
              <a:lnSpc>
                <a:spcPct val="118750"/>
              </a:lnSpc>
              <a:spcBef>
                <a:spcPts val="0"/>
              </a:spcBef>
              <a:spcAft>
                <a:spcPts val="0"/>
              </a:spcAft>
              <a:buClr>
                <a:srgbClr val="000000"/>
              </a:buClr>
              <a:buSzPts val="1200"/>
              <a:buFont typeface="Arial"/>
              <a:buNone/>
              <a:defRPr sz="1200" b="0" i="0" u="none" strike="noStrike" cap="none">
                <a:solidFill>
                  <a:srgbClr val="7E7E7E"/>
                </a:solidFill>
                <a:latin typeface="Arial"/>
                <a:ea typeface="Arial"/>
                <a:cs typeface="Arial"/>
                <a:sym typeface="Arial"/>
              </a:defRPr>
            </a:lvl9pPr>
          </a:lstStyle>
          <a:p>
            <a:pPr marL="38099"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Default">
  <p:cSld name="Default">
    <p:spTree>
      <p:nvGrpSpPr>
        <p:cNvPr id="1" name="Shape 392"/>
        <p:cNvGrpSpPr/>
        <p:nvPr/>
      </p:nvGrpSpPr>
      <p:grpSpPr>
        <a:xfrm>
          <a:off x="0" y="0"/>
          <a:ext cx="0" cy="0"/>
          <a:chOff x="0" y="0"/>
          <a:chExt cx="0" cy="0"/>
        </a:xfrm>
      </p:grpSpPr>
      <p:sp>
        <p:nvSpPr>
          <p:cNvPr id="393" name="Google Shape;393;p59"/>
          <p:cNvSpPr txBox="1">
            <a:spLocks noGrp="1"/>
          </p:cNvSpPr>
          <p:nvPr>
            <p:ph type="title"/>
          </p:nvPr>
        </p:nvSpPr>
        <p:spPr>
          <a:xfrm>
            <a:off x="554737" y="1060639"/>
            <a:ext cx="11082900" cy="230832"/>
          </a:xfrm>
          <a:prstGeom prst="rect">
            <a:avLst/>
          </a:prstGeom>
          <a:noFill/>
          <a:ln>
            <a:noFill/>
          </a:ln>
        </p:spPr>
        <p:txBody>
          <a:bodyPr spcFirstLastPara="1" wrap="square" lIns="0" tIns="0" rIns="0" bIns="0" anchor="b" anchorCtr="0">
            <a:spAutoFit/>
          </a:bodyPr>
          <a:lstStyle>
            <a:lvl1pPr marR="0" lvl="0" algn="l" rtl="0">
              <a:lnSpc>
                <a:spcPct val="100000"/>
              </a:lnSpc>
              <a:spcBef>
                <a:spcPts val="0"/>
              </a:spcBef>
              <a:spcAft>
                <a:spcPts val="0"/>
              </a:spcAft>
              <a:buClr>
                <a:schemeClr val="dk1"/>
              </a:buClr>
              <a:buSzPts val="2500"/>
              <a:buFont typeface="Century Gothic"/>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endParaRPr/>
          </a:p>
        </p:txBody>
      </p:sp>
      <p:sp>
        <p:nvSpPr>
          <p:cNvPr id="394" name="Google Shape;394;p59"/>
          <p:cNvSpPr txBox="1">
            <a:spLocks noGrp="1"/>
          </p:cNvSpPr>
          <p:nvPr>
            <p:ph type="subTitle" idx="1"/>
          </p:nvPr>
        </p:nvSpPr>
        <p:spPr>
          <a:xfrm>
            <a:off x="554737" y="188243"/>
            <a:ext cx="11082900" cy="269304"/>
          </a:xfrm>
          <a:prstGeom prst="rect">
            <a:avLst/>
          </a:prstGeom>
          <a:noFill/>
          <a:ln>
            <a:noFill/>
          </a:ln>
        </p:spPr>
        <p:txBody>
          <a:bodyPr spcFirstLastPara="1" wrap="square" lIns="0" tIns="0" rIns="0" bIns="0" anchor="t" anchorCtr="0">
            <a:spAutoFit/>
          </a:bodyPr>
          <a:lstStyle>
            <a:lvl1pPr marR="0" lvl="0" algn="l" rtl="0">
              <a:lnSpc>
                <a:spcPct val="100000"/>
              </a:lnSpc>
              <a:spcBef>
                <a:spcPts val="300"/>
              </a:spcBef>
              <a:spcAft>
                <a:spcPts val="0"/>
              </a:spcAft>
              <a:buClr>
                <a:srgbClr val="000000"/>
              </a:buClr>
              <a:buSzPts val="1900"/>
              <a:buFont typeface="Arial"/>
              <a:buChar char="​"/>
              <a:defRPr sz="1500" b="0" i="0" u="none" strike="noStrike" cap="none">
                <a:solidFill>
                  <a:srgbClr val="000000"/>
                </a:solidFill>
                <a:latin typeface="Arial"/>
                <a:ea typeface="Arial"/>
                <a:cs typeface="Arial"/>
                <a:sym typeface="Arial"/>
              </a:defRPr>
            </a:lvl1pPr>
            <a:lvl2pPr marR="0" lvl="1" algn="l" rtl="0">
              <a:lnSpc>
                <a:spcPct val="100000"/>
              </a:lnSpc>
              <a:spcBef>
                <a:spcPts val="300"/>
              </a:spcBef>
              <a:spcAft>
                <a:spcPts val="0"/>
              </a:spcAft>
              <a:buClr>
                <a:srgbClr val="000000"/>
              </a:buClr>
              <a:buSzPts val="2000"/>
              <a:buFont typeface="Arial"/>
              <a:buChar char="•"/>
              <a:defRPr sz="1500" b="0" i="0" u="none" strike="noStrike" cap="none">
                <a:solidFill>
                  <a:srgbClr val="000000"/>
                </a:solidFill>
                <a:latin typeface="Arial"/>
                <a:ea typeface="Arial"/>
                <a:cs typeface="Arial"/>
                <a:sym typeface="Arial"/>
              </a:defRPr>
            </a:lvl2pPr>
            <a:lvl3pPr marR="0" lvl="2" algn="l" rtl="0">
              <a:lnSpc>
                <a:spcPct val="100000"/>
              </a:lnSpc>
              <a:spcBef>
                <a:spcPts val="300"/>
              </a:spcBef>
              <a:spcAft>
                <a:spcPts val="0"/>
              </a:spcAft>
              <a:buClr>
                <a:srgbClr val="000000"/>
              </a:buClr>
              <a:buSzPts val="2000"/>
              <a:buFont typeface="Arial"/>
              <a:buChar char="‒"/>
              <a:defRPr sz="1500" b="0" i="0" u="none" strike="noStrike" cap="none">
                <a:solidFill>
                  <a:srgbClr val="000000"/>
                </a:solidFill>
                <a:latin typeface="Arial"/>
                <a:ea typeface="Arial"/>
                <a:cs typeface="Arial"/>
                <a:sym typeface="Arial"/>
              </a:defRPr>
            </a:lvl3pPr>
            <a:lvl4pPr marR="0" lvl="3" algn="l" rtl="0">
              <a:lnSpc>
                <a:spcPct val="100000"/>
              </a:lnSpc>
              <a:spcBef>
                <a:spcPts val="300"/>
              </a:spcBef>
              <a:spcAft>
                <a:spcPts val="0"/>
              </a:spcAft>
              <a:buClr>
                <a:srgbClr val="000000"/>
              </a:buClr>
              <a:buSzPts val="1900"/>
              <a:buFont typeface="Arial"/>
              <a:buChar char="•"/>
              <a:defRPr sz="1500" b="0" i="0" u="none" strike="noStrike" cap="none">
                <a:solidFill>
                  <a:srgbClr val="000000"/>
                </a:solidFill>
                <a:latin typeface="Arial"/>
                <a:ea typeface="Arial"/>
                <a:cs typeface="Arial"/>
                <a:sym typeface="Arial"/>
              </a:defRPr>
            </a:lvl4pPr>
            <a:lvl5pPr marR="0" lvl="4" algn="l" rtl="0">
              <a:lnSpc>
                <a:spcPct val="100000"/>
              </a:lnSpc>
              <a:spcBef>
                <a:spcPts val="300"/>
              </a:spcBef>
              <a:spcAft>
                <a:spcPts val="0"/>
              </a:spcAft>
              <a:buClr>
                <a:srgbClr val="000000"/>
              </a:buClr>
              <a:buSzPts val="1900"/>
              <a:buFont typeface="Arial"/>
              <a:buChar char="̶"/>
              <a:defRPr sz="1500" b="0" i="0" u="none" strike="noStrike" cap="none">
                <a:solidFill>
                  <a:srgbClr val="000000"/>
                </a:solidFill>
                <a:latin typeface="Arial"/>
                <a:ea typeface="Arial"/>
                <a:cs typeface="Arial"/>
                <a:sym typeface="Arial"/>
              </a:defRPr>
            </a:lvl5pPr>
            <a:lvl6pPr marR="0" lvl="5" algn="l" rtl="0">
              <a:lnSpc>
                <a:spcPct val="100000"/>
              </a:lnSpc>
              <a:spcBef>
                <a:spcPts val="300"/>
              </a:spcBef>
              <a:spcAft>
                <a:spcPts val="0"/>
              </a:spcAft>
              <a:buClr>
                <a:schemeClr val="dk1"/>
              </a:buClr>
              <a:buSzPts val="1900"/>
              <a:buFont typeface="Arial"/>
              <a:buChar char="▫"/>
              <a:defRPr sz="1500" b="0" i="0" u="none" strike="noStrike" cap="none">
                <a:solidFill>
                  <a:srgbClr val="000000"/>
                </a:solidFill>
                <a:latin typeface="Arial"/>
                <a:ea typeface="Arial"/>
                <a:cs typeface="Arial"/>
                <a:sym typeface="Arial"/>
              </a:defRPr>
            </a:lvl6pPr>
            <a:lvl7pPr marR="0" lvl="6" algn="l" rtl="0">
              <a:lnSpc>
                <a:spcPct val="100000"/>
              </a:lnSpc>
              <a:spcBef>
                <a:spcPts val="300"/>
              </a:spcBef>
              <a:spcAft>
                <a:spcPts val="0"/>
              </a:spcAft>
              <a:buClr>
                <a:schemeClr val="dk1"/>
              </a:buClr>
              <a:buSzPts val="1900"/>
              <a:buFont typeface="Arial"/>
              <a:buChar char="▫"/>
              <a:defRPr sz="1500" b="0" i="0" u="none" strike="noStrike" cap="none">
                <a:solidFill>
                  <a:srgbClr val="000000"/>
                </a:solidFill>
                <a:latin typeface="Arial"/>
                <a:ea typeface="Arial"/>
                <a:cs typeface="Arial"/>
                <a:sym typeface="Arial"/>
              </a:defRPr>
            </a:lvl7pPr>
            <a:lvl8pPr marR="0" lvl="7" algn="l" rtl="0">
              <a:lnSpc>
                <a:spcPct val="100000"/>
              </a:lnSpc>
              <a:spcBef>
                <a:spcPts val="300"/>
              </a:spcBef>
              <a:spcAft>
                <a:spcPts val="0"/>
              </a:spcAft>
              <a:buClr>
                <a:schemeClr val="dk1"/>
              </a:buClr>
              <a:buSzPts val="1900"/>
              <a:buFont typeface="Arial"/>
              <a:buChar char="▫"/>
              <a:defRPr sz="1500" b="0" i="0" u="none" strike="noStrike" cap="none">
                <a:solidFill>
                  <a:srgbClr val="000000"/>
                </a:solidFill>
                <a:latin typeface="Arial"/>
                <a:ea typeface="Arial"/>
                <a:cs typeface="Arial"/>
                <a:sym typeface="Arial"/>
              </a:defRPr>
            </a:lvl8pPr>
            <a:lvl9pPr marR="0" lvl="8" algn="l" rtl="0">
              <a:lnSpc>
                <a:spcPct val="100000"/>
              </a:lnSpc>
              <a:spcBef>
                <a:spcPts val="300"/>
              </a:spcBef>
              <a:spcAft>
                <a:spcPts val="300"/>
              </a:spcAft>
              <a:buClr>
                <a:schemeClr val="dk1"/>
              </a:buClr>
              <a:buSzPts val="1900"/>
              <a:buFont typeface="Arial"/>
              <a:buChar char="▫"/>
              <a:defRPr sz="1500" b="0" i="0" u="none" strike="noStrike" cap="none">
                <a:solidFill>
                  <a:srgbClr val="000000"/>
                </a:solidFill>
                <a:latin typeface="Arial"/>
                <a:ea typeface="Arial"/>
                <a:cs typeface="Arial"/>
                <a:sym typeface="Arial"/>
              </a:defRPr>
            </a:lvl9pPr>
          </a:lstStyle>
          <a:p>
            <a:endParaRPr/>
          </a:p>
        </p:txBody>
      </p:sp>
      <p:sp>
        <p:nvSpPr>
          <p:cNvPr id="395" name="Google Shape;395;p59"/>
          <p:cNvSpPr/>
          <p:nvPr/>
        </p:nvSpPr>
        <p:spPr>
          <a:xfrm>
            <a:off x="11312526" y="6498755"/>
            <a:ext cx="325500" cy="138900"/>
          </a:xfrm>
          <a:prstGeom prst="rect">
            <a:avLst/>
          </a:prstGeom>
          <a:noFill/>
          <a:ln>
            <a:noFill/>
          </a:ln>
        </p:spPr>
        <p:txBody>
          <a:bodyPr spcFirstLastPara="1" wrap="square" lIns="0" tIns="0" rIns="0" bIns="0" anchor="b" anchorCtr="0">
            <a:noAutofit/>
          </a:bodyPr>
          <a:lstStyle/>
          <a:p>
            <a:pPr marL="0" marR="0" lvl="0" indent="0" algn="r" rtl="0">
              <a:lnSpc>
                <a:spcPct val="100000"/>
              </a:lnSpc>
              <a:spcBef>
                <a:spcPts val="0"/>
              </a:spcBef>
              <a:spcAft>
                <a:spcPts val="0"/>
              </a:spcAft>
              <a:buClr>
                <a:schemeClr val="dk1"/>
              </a:buClr>
              <a:buSzPts val="900"/>
              <a:buFont typeface="Century Gothic"/>
              <a:buNone/>
            </a:pPr>
            <a:fld id="{00000000-1234-1234-1234-123412341234}" type="slidenum">
              <a:rPr lang="en-GB" sz="900" b="0" i="0" u="none" strike="noStrike" cap="none">
                <a:solidFill>
                  <a:schemeClr val="dk1"/>
                </a:solidFill>
                <a:latin typeface="Century Gothic"/>
                <a:ea typeface="Century Gothic"/>
                <a:cs typeface="Century Gothic"/>
                <a:sym typeface="Century Gothic"/>
              </a:rPr>
              <a:t>‹#›</a:t>
            </a:fld>
            <a:endParaRPr sz="900" b="0" i="0" u="none" strike="noStrike" cap="none">
              <a:solidFill>
                <a:schemeClr val="dk1"/>
              </a:solidFill>
              <a:latin typeface="Century Gothic"/>
              <a:ea typeface="Century Gothic"/>
              <a:cs typeface="Century Gothic"/>
              <a:sym typeface="Century Gothic"/>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1_Custom Layout 1">
  <p:cSld name="1_Custom Layout 1">
    <p:spTree>
      <p:nvGrpSpPr>
        <p:cNvPr id="1" name="Shape 396"/>
        <p:cNvGrpSpPr/>
        <p:nvPr/>
      </p:nvGrpSpPr>
      <p:grpSpPr>
        <a:xfrm>
          <a:off x="0" y="0"/>
          <a:ext cx="0" cy="0"/>
          <a:chOff x="0" y="0"/>
          <a:chExt cx="0" cy="0"/>
        </a:xfrm>
      </p:grpSpPr>
      <p:sp>
        <p:nvSpPr>
          <p:cNvPr id="397" name="Google Shape;397;p60"/>
          <p:cNvSpPr txBox="1">
            <a:spLocks noGrp="1"/>
          </p:cNvSpPr>
          <p:nvPr>
            <p:ph type="title"/>
          </p:nvPr>
        </p:nvSpPr>
        <p:spPr>
          <a:xfrm>
            <a:off x="263770" y="169858"/>
            <a:ext cx="11664900" cy="390900"/>
          </a:xfrm>
          <a:prstGeom prst="rect">
            <a:avLst/>
          </a:prstGeom>
          <a:noFill/>
          <a:ln>
            <a:noFill/>
          </a:ln>
        </p:spPr>
        <p:txBody>
          <a:bodyPr spcFirstLastPara="1" wrap="square" lIns="0" tIns="0" rIns="0" bIns="0" anchor="b" anchorCtr="0">
            <a:spAutoFit/>
          </a:bodyPr>
          <a:lstStyle>
            <a:lvl1pPr marR="0" lvl="0" algn="l" rtl="0">
              <a:lnSpc>
                <a:spcPct val="100000"/>
              </a:lnSpc>
              <a:spcBef>
                <a:spcPts val="0"/>
              </a:spcBef>
              <a:spcAft>
                <a:spcPts val="0"/>
              </a:spcAft>
              <a:buClr>
                <a:schemeClr val="dk1"/>
              </a:buClr>
              <a:buSzPts val="2500"/>
              <a:buFont typeface="Century Gothic"/>
              <a:buNone/>
              <a:defRPr sz="2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500" b="0" i="0" u="none" strike="noStrike" cap="none">
                <a:solidFill>
                  <a:srgbClr val="000000"/>
                </a:solidFill>
                <a:latin typeface="Arial"/>
                <a:ea typeface="Arial"/>
                <a:cs typeface="Arial"/>
                <a:sym typeface="Arial"/>
              </a:defRPr>
            </a:lvl9pPr>
          </a:lstStyle>
          <a:p>
            <a:endParaRPr/>
          </a:p>
        </p:txBody>
      </p:sp>
      <p:sp>
        <p:nvSpPr>
          <p:cNvPr id="398" name="Google Shape;398;p60"/>
          <p:cNvSpPr txBox="1">
            <a:spLocks noGrp="1"/>
          </p:cNvSpPr>
          <p:nvPr>
            <p:ph type="sldNum" idx="12"/>
          </p:nvPr>
        </p:nvSpPr>
        <p:spPr>
          <a:xfrm>
            <a:off x="9138139" y="6286013"/>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900"/>
              <a:buFont typeface="Arial"/>
              <a:buNone/>
              <a:defRPr sz="1900" b="0" i="0" u="none" strike="noStrike" cap="none">
                <a:solidFill>
                  <a:srgbClr val="FEFEFE"/>
                </a:solidFill>
                <a:latin typeface="Century Gothic"/>
                <a:ea typeface="Century Gothic"/>
                <a:cs typeface="Century Gothic"/>
                <a:sym typeface="Century Gothic"/>
              </a:defRPr>
            </a:lvl1pPr>
            <a:lvl2pPr marL="0" marR="0" lvl="1" indent="0" algn="l">
              <a:lnSpc>
                <a:spcPct val="100000"/>
              </a:lnSpc>
              <a:spcBef>
                <a:spcPts val="0"/>
              </a:spcBef>
              <a:spcAft>
                <a:spcPts val="0"/>
              </a:spcAft>
              <a:buClr>
                <a:srgbClr val="000000"/>
              </a:buClr>
              <a:buSzPts val="1900"/>
              <a:buFont typeface="Arial"/>
              <a:buNone/>
              <a:defRPr sz="1900" b="0" i="0" u="none" strike="noStrike" cap="none">
                <a:solidFill>
                  <a:srgbClr val="FEFEFE"/>
                </a:solidFill>
                <a:latin typeface="Century Gothic"/>
                <a:ea typeface="Century Gothic"/>
                <a:cs typeface="Century Gothic"/>
                <a:sym typeface="Century Gothic"/>
              </a:defRPr>
            </a:lvl2pPr>
            <a:lvl3pPr marL="0" marR="0" lvl="2" indent="0" algn="l">
              <a:lnSpc>
                <a:spcPct val="100000"/>
              </a:lnSpc>
              <a:spcBef>
                <a:spcPts val="0"/>
              </a:spcBef>
              <a:spcAft>
                <a:spcPts val="0"/>
              </a:spcAft>
              <a:buClr>
                <a:srgbClr val="000000"/>
              </a:buClr>
              <a:buSzPts val="1900"/>
              <a:buFont typeface="Arial"/>
              <a:buNone/>
              <a:defRPr sz="1900" b="0" i="0" u="none" strike="noStrike" cap="none">
                <a:solidFill>
                  <a:srgbClr val="FEFEFE"/>
                </a:solidFill>
                <a:latin typeface="Century Gothic"/>
                <a:ea typeface="Century Gothic"/>
                <a:cs typeface="Century Gothic"/>
                <a:sym typeface="Century Gothic"/>
              </a:defRPr>
            </a:lvl3pPr>
            <a:lvl4pPr marL="0" marR="0" lvl="3" indent="0" algn="l">
              <a:lnSpc>
                <a:spcPct val="100000"/>
              </a:lnSpc>
              <a:spcBef>
                <a:spcPts val="0"/>
              </a:spcBef>
              <a:spcAft>
                <a:spcPts val="0"/>
              </a:spcAft>
              <a:buClr>
                <a:srgbClr val="000000"/>
              </a:buClr>
              <a:buSzPts val="1900"/>
              <a:buFont typeface="Arial"/>
              <a:buNone/>
              <a:defRPr sz="1900" b="0" i="0" u="none" strike="noStrike" cap="none">
                <a:solidFill>
                  <a:srgbClr val="FEFEFE"/>
                </a:solidFill>
                <a:latin typeface="Century Gothic"/>
                <a:ea typeface="Century Gothic"/>
                <a:cs typeface="Century Gothic"/>
                <a:sym typeface="Century Gothic"/>
              </a:defRPr>
            </a:lvl4pPr>
            <a:lvl5pPr marL="0" marR="0" lvl="4" indent="0" algn="l">
              <a:lnSpc>
                <a:spcPct val="100000"/>
              </a:lnSpc>
              <a:spcBef>
                <a:spcPts val="0"/>
              </a:spcBef>
              <a:spcAft>
                <a:spcPts val="0"/>
              </a:spcAft>
              <a:buClr>
                <a:srgbClr val="000000"/>
              </a:buClr>
              <a:buSzPts val="1900"/>
              <a:buFont typeface="Arial"/>
              <a:buNone/>
              <a:defRPr sz="1900" b="0" i="0" u="none" strike="noStrike" cap="none">
                <a:solidFill>
                  <a:srgbClr val="FEFEFE"/>
                </a:solidFill>
                <a:latin typeface="Century Gothic"/>
                <a:ea typeface="Century Gothic"/>
                <a:cs typeface="Century Gothic"/>
                <a:sym typeface="Century Gothic"/>
              </a:defRPr>
            </a:lvl5pPr>
            <a:lvl6pPr marL="0" marR="0" lvl="5" indent="0" algn="l">
              <a:lnSpc>
                <a:spcPct val="100000"/>
              </a:lnSpc>
              <a:spcBef>
                <a:spcPts val="0"/>
              </a:spcBef>
              <a:spcAft>
                <a:spcPts val="0"/>
              </a:spcAft>
              <a:buClr>
                <a:srgbClr val="000000"/>
              </a:buClr>
              <a:buSzPts val="1900"/>
              <a:buFont typeface="Arial"/>
              <a:buNone/>
              <a:defRPr sz="1900" b="0" i="0" u="none" strike="noStrike" cap="none">
                <a:solidFill>
                  <a:srgbClr val="FEFEFE"/>
                </a:solidFill>
                <a:latin typeface="Century Gothic"/>
                <a:ea typeface="Century Gothic"/>
                <a:cs typeface="Century Gothic"/>
                <a:sym typeface="Century Gothic"/>
              </a:defRPr>
            </a:lvl6pPr>
            <a:lvl7pPr marL="0" marR="0" lvl="6" indent="0" algn="l">
              <a:lnSpc>
                <a:spcPct val="100000"/>
              </a:lnSpc>
              <a:spcBef>
                <a:spcPts val="0"/>
              </a:spcBef>
              <a:spcAft>
                <a:spcPts val="0"/>
              </a:spcAft>
              <a:buClr>
                <a:srgbClr val="000000"/>
              </a:buClr>
              <a:buSzPts val="1900"/>
              <a:buFont typeface="Arial"/>
              <a:buNone/>
              <a:defRPr sz="1900" b="0" i="0" u="none" strike="noStrike" cap="none">
                <a:solidFill>
                  <a:srgbClr val="FEFEFE"/>
                </a:solidFill>
                <a:latin typeface="Century Gothic"/>
                <a:ea typeface="Century Gothic"/>
                <a:cs typeface="Century Gothic"/>
                <a:sym typeface="Century Gothic"/>
              </a:defRPr>
            </a:lvl7pPr>
            <a:lvl8pPr marL="0" marR="0" lvl="7" indent="0" algn="l">
              <a:lnSpc>
                <a:spcPct val="100000"/>
              </a:lnSpc>
              <a:spcBef>
                <a:spcPts val="0"/>
              </a:spcBef>
              <a:spcAft>
                <a:spcPts val="0"/>
              </a:spcAft>
              <a:buClr>
                <a:srgbClr val="000000"/>
              </a:buClr>
              <a:buSzPts val="1900"/>
              <a:buFont typeface="Arial"/>
              <a:buNone/>
              <a:defRPr sz="1900" b="0" i="0" u="none" strike="noStrike" cap="none">
                <a:solidFill>
                  <a:srgbClr val="FEFEFE"/>
                </a:solidFill>
                <a:latin typeface="Century Gothic"/>
                <a:ea typeface="Century Gothic"/>
                <a:cs typeface="Century Gothic"/>
                <a:sym typeface="Century Gothic"/>
              </a:defRPr>
            </a:lvl8pPr>
            <a:lvl9pPr marL="0" marR="0" lvl="8" indent="0" algn="l">
              <a:lnSpc>
                <a:spcPct val="100000"/>
              </a:lnSpc>
              <a:spcBef>
                <a:spcPts val="0"/>
              </a:spcBef>
              <a:spcAft>
                <a:spcPts val="0"/>
              </a:spcAft>
              <a:buClr>
                <a:srgbClr val="000000"/>
              </a:buClr>
              <a:buSzPts val="1900"/>
              <a:buFont typeface="Arial"/>
              <a:buNone/>
              <a:defRPr sz="1900" b="0" i="0" u="none" strike="noStrike" cap="none">
                <a:solidFill>
                  <a:srgbClr val="FEFEFE"/>
                </a:solidFill>
                <a:latin typeface="Century Gothic"/>
                <a:ea typeface="Century Gothic"/>
                <a:cs typeface="Century Gothic"/>
                <a:sym typeface="Century Gothic"/>
              </a:defRPr>
            </a:lvl9pPr>
          </a:lstStyle>
          <a:p>
            <a:pPr marL="0" lvl="0" indent="0" algn="l" rtl="0">
              <a:spcBef>
                <a:spcPts val="0"/>
              </a:spcBef>
              <a:spcAft>
                <a:spcPts val="0"/>
              </a:spcAft>
              <a:buNone/>
            </a:pPr>
            <a:fld id="{00000000-1234-1234-1234-123412341234}" type="slidenum">
              <a:rPr lang="en-GB"/>
              <a:t>‹#›</a:t>
            </a:fld>
            <a:endParaRPr/>
          </a:p>
        </p:txBody>
      </p:sp>
      <p:sp>
        <p:nvSpPr>
          <p:cNvPr id="399" name="Google Shape;399;p60"/>
          <p:cNvSpPr txBox="1">
            <a:spLocks noGrp="1"/>
          </p:cNvSpPr>
          <p:nvPr>
            <p:ph type="body" idx="1"/>
          </p:nvPr>
        </p:nvSpPr>
        <p:spPr>
          <a:xfrm>
            <a:off x="269359" y="598743"/>
            <a:ext cx="11664900" cy="330860"/>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300"/>
              </a:spcBef>
              <a:spcAft>
                <a:spcPts val="0"/>
              </a:spcAft>
              <a:buClr>
                <a:srgbClr val="000000"/>
              </a:buClr>
              <a:buSzPts val="1900"/>
              <a:buFont typeface="Arial"/>
              <a:buNone/>
              <a:defRPr sz="1900" b="0" i="0" u="none" strike="noStrike" cap="none">
                <a:solidFill>
                  <a:srgbClr val="007E78"/>
                </a:solidFill>
                <a:latin typeface="Arial"/>
                <a:ea typeface="Arial"/>
                <a:cs typeface="Arial"/>
                <a:sym typeface="Arial"/>
              </a:defRPr>
            </a:lvl1pPr>
            <a:lvl2pPr marL="914400" marR="0" lvl="1" indent="-355600" algn="l" rtl="0">
              <a:lnSpc>
                <a:spcPct val="100000"/>
              </a:lnSpc>
              <a:spcBef>
                <a:spcPts val="300"/>
              </a:spcBef>
              <a:spcAft>
                <a:spcPts val="0"/>
              </a:spcAft>
              <a:buClr>
                <a:srgbClr val="000000"/>
              </a:buClr>
              <a:buSzPts val="2000"/>
              <a:buFont typeface="Arial"/>
              <a:buChar char="•"/>
              <a:defRPr sz="1500" b="0" i="0" u="none" strike="noStrike" cap="none">
                <a:solidFill>
                  <a:srgbClr val="000000"/>
                </a:solidFill>
                <a:latin typeface="Arial"/>
                <a:ea typeface="Arial"/>
                <a:cs typeface="Arial"/>
                <a:sym typeface="Arial"/>
              </a:defRPr>
            </a:lvl2pPr>
            <a:lvl3pPr marL="1371600" marR="0" lvl="2" indent="-355600" algn="l" rtl="0">
              <a:lnSpc>
                <a:spcPct val="100000"/>
              </a:lnSpc>
              <a:spcBef>
                <a:spcPts val="300"/>
              </a:spcBef>
              <a:spcAft>
                <a:spcPts val="0"/>
              </a:spcAft>
              <a:buClr>
                <a:srgbClr val="000000"/>
              </a:buClr>
              <a:buSzPts val="2000"/>
              <a:buFont typeface="Arial"/>
              <a:buChar char="‒"/>
              <a:defRPr sz="1500" b="0" i="0" u="none" strike="noStrike" cap="none">
                <a:solidFill>
                  <a:srgbClr val="000000"/>
                </a:solidFill>
                <a:latin typeface="Arial"/>
                <a:ea typeface="Arial"/>
                <a:cs typeface="Arial"/>
                <a:sym typeface="Arial"/>
              </a:defRPr>
            </a:lvl3pPr>
            <a:lvl4pPr marL="1828800" marR="0" lvl="3" indent="-349250" algn="l" rtl="0">
              <a:lnSpc>
                <a:spcPct val="100000"/>
              </a:lnSpc>
              <a:spcBef>
                <a:spcPts val="300"/>
              </a:spcBef>
              <a:spcAft>
                <a:spcPts val="0"/>
              </a:spcAft>
              <a:buClr>
                <a:srgbClr val="000000"/>
              </a:buClr>
              <a:buSzPts val="1900"/>
              <a:buFont typeface="Arial"/>
              <a:buChar char="•"/>
              <a:defRPr sz="1500" b="0" i="0" u="none" strike="noStrike" cap="none">
                <a:solidFill>
                  <a:srgbClr val="000000"/>
                </a:solidFill>
                <a:latin typeface="Arial"/>
                <a:ea typeface="Arial"/>
                <a:cs typeface="Arial"/>
                <a:sym typeface="Arial"/>
              </a:defRPr>
            </a:lvl4pPr>
            <a:lvl5pPr marL="2286000" marR="0" lvl="4" indent="-349250" algn="l" rtl="0">
              <a:lnSpc>
                <a:spcPct val="100000"/>
              </a:lnSpc>
              <a:spcBef>
                <a:spcPts val="300"/>
              </a:spcBef>
              <a:spcAft>
                <a:spcPts val="0"/>
              </a:spcAft>
              <a:buClr>
                <a:srgbClr val="000000"/>
              </a:buClr>
              <a:buSzPts val="1900"/>
              <a:buFont typeface="Arial"/>
              <a:buChar char="̶"/>
              <a:defRPr sz="1500" b="0" i="0" u="none" strike="noStrike" cap="none">
                <a:solidFill>
                  <a:srgbClr val="000000"/>
                </a:solidFill>
                <a:latin typeface="Arial"/>
                <a:ea typeface="Arial"/>
                <a:cs typeface="Arial"/>
                <a:sym typeface="Arial"/>
              </a:defRPr>
            </a:lvl5pPr>
            <a:lvl6pPr marL="2743200" marR="0" lvl="5" indent="-349250" algn="l" rtl="0">
              <a:lnSpc>
                <a:spcPct val="100000"/>
              </a:lnSpc>
              <a:spcBef>
                <a:spcPts val="300"/>
              </a:spcBef>
              <a:spcAft>
                <a:spcPts val="0"/>
              </a:spcAft>
              <a:buClr>
                <a:schemeClr val="dk1"/>
              </a:buClr>
              <a:buSzPts val="1900"/>
              <a:buFont typeface="Arial"/>
              <a:buChar char="▫"/>
              <a:defRPr sz="1500" b="0" i="0" u="none" strike="noStrike" cap="none">
                <a:solidFill>
                  <a:srgbClr val="000000"/>
                </a:solidFill>
                <a:latin typeface="Arial"/>
                <a:ea typeface="Arial"/>
                <a:cs typeface="Arial"/>
                <a:sym typeface="Arial"/>
              </a:defRPr>
            </a:lvl6pPr>
            <a:lvl7pPr marL="3200400" marR="0" lvl="6" indent="-349250" algn="l" rtl="0">
              <a:lnSpc>
                <a:spcPct val="100000"/>
              </a:lnSpc>
              <a:spcBef>
                <a:spcPts val="300"/>
              </a:spcBef>
              <a:spcAft>
                <a:spcPts val="0"/>
              </a:spcAft>
              <a:buClr>
                <a:schemeClr val="dk1"/>
              </a:buClr>
              <a:buSzPts val="1900"/>
              <a:buFont typeface="Arial"/>
              <a:buChar char="▫"/>
              <a:defRPr sz="1500" b="0" i="0" u="none" strike="noStrike" cap="none">
                <a:solidFill>
                  <a:srgbClr val="000000"/>
                </a:solidFill>
                <a:latin typeface="Arial"/>
                <a:ea typeface="Arial"/>
                <a:cs typeface="Arial"/>
                <a:sym typeface="Arial"/>
              </a:defRPr>
            </a:lvl7pPr>
            <a:lvl8pPr marL="3657600" marR="0" lvl="7" indent="-349250" algn="l" rtl="0">
              <a:lnSpc>
                <a:spcPct val="100000"/>
              </a:lnSpc>
              <a:spcBef>
                <a:spcPts val="300"/>
              </a:spcBef>
              <a:spcAft>
                <a:spcPts val="0"/>
              </a:spcAft>
              <a:buClr>
                <a:schemeClr val="dk1"/>
              </a:buClr>
              <a:buSzPts val="1900"/>
              <a:buFont typeface="Arial"/>
              <a:buChar char="▫"/>
              <a:defRPr sz="1500" b="0" i="0" u="none" strike="noStrike" cap="none">
                <a:solidFill>
                  <a:srgbClr val="000000"/>
                </a:solidFill>
                <a:latin typeface="Arial"/>
                <a:ea typeface="Arial"/>
                <a:cs typeface="Arial"/>
                <a:sym typeface="Arial"/>
              </a:defRPr>
            </a:lvl8pPr>
            <a:lvl9pPr marL="4114800" marR="0" lvl="8" indent="-349250" algn="l" rtl="0">
              <a:lnSpc>
                <a:spcPct val="100000"/>
              </a:lnSpc>
              <a:spcBef>
                <a:spcPts val="300"/>
              </a:spcBef>
              <a:spcAft>
                <a:spcPts val="300"/>
              </a:spcAft>
              <a:buClr>
                <a:schemeClr val="dk1"/>
              </a:buClr>
              <a:buSzPts val="1900"/>
              <a:buFont typeface="Arial"/>
              <a:buChar char="▫"/>
              <a:defRPr sz="1500" b="0" i="0" u="none" strike="noStrike" cap="none">
                <a:solidFill>
                  <a:srgbClr val="000000"/>
                </a:solidFill>
                <a:latin typeface="Arial"/>
                <a:ea typeface="Arial"/>
                <a:cs typeface="Arial"/>
                <a:sym typeface="Arial"/>
              </a:defRPr>
            </a:lvl9pPr>
          </a:lstStyle>
          <a:p>
            <a:endParaRPr/>
          </a:p>
        </p:txBody>
      </p:sp>
      <p:sp>
        <p:nvSpPr>
          <p:cNvPr id="400" name="Google Shape;400;p60"/>
          <p:cNvSpPr txBox="1">
            <a:spLocks noGrp="1"/>
          </p:cNvSpPr>
          <p:nvPr>
            <p:ph type="body" idx="2"/>
          </p:nvPr>
        </p:nvSpPr>
        <p:spPr>
          <a:xfrm>
            <a:off x="258397" y="6419940"/>
            <a:ext cx="4280100" cy="207749"/>
          </a:xfrm>
          <a:prstGeom prst="rect">
            <a:avLst/>
          </a:prstGeom>
          <a:noFill/>
          <a:ln>
            <a:noFill/>
          </a:ln>
        </p:spPr>
        <p:txBody>
          <a:bodyPr spcFirstLastPara="1" wrap="square" lIns="0" tIns="0" rIns="0" bIns="0" anchor="ctr" anchorCtr="0">
            <a:spAutoFit/>
          </a:bodyPr>
          <a:lstStyle>
            <a:lvl1pPr marL="457200" marR="0" lvl="0" indent="-228600" algn="l" rtl="0">
              <a:lnSpc>
                <a:spcPct val="100000"/>
              </a:lnSpc>
              <a:spcBef>
                <a:spcPts val="300"/>
              </a:spcBef>
              <a:spcAft>
                <a:spcPts val="0"/>
              </a:spcAft>
              <a:buClr>
                <a:srgbClr val="000000"/>
              </a:buClr>
              <a:buSzPts val="1100"/>
              <a:buFont typeface="Arial"/>
              <a:buNone/>
              <a:defRPr sz="1100" b="0" i="0" u="none" strike="noStrike" cap="none">
                <a:solidFill>
                  <a:srgbClr val="FEFEFE"/>
                </a:solidFill>
                <a:latin typeface="Arial"/>
                <a:ea typeface="Arial"/>
                <a:cs typeface="Arial"/>
                <a:sym typeface="Arial"/>
              </a:defRPr>
            </a:lvl1pPr>
            <a:lvl2pPr marL="914400" marR="0" lvl="1" indent="-355600" algn="l" rtl="0">
              <a:lnSpc>
                <a:spcPct val="100000"/>
              </a:lnSpc>
              <a:spcBef>
                <a:spcPts val="300"/>
              </a:spcBef>
              <a:spcAft>
                <a:spcPts val="0"/>
              </a:spcAft>
              <a:buClr>
                <a:srgbClr val="000000"/>
              </a:buClr>
              <a:buSzPts val="2000"/>
              <a:buFont typeface="Arial"/>
              <a:buChar char="•"/>
              <a:defRPr sz="1500" b="0" i="0" u="none" strike="noStrike" cap="none">
                <a:solidFill>
                  <a:srgbClr val="000000"/>
                </a:solidFill>
                <a:latin typeface="Arial"/>
                <a:ea typeface="Arial"/>
                <a:cs typeface="Arial"/>
                <a:sym typeface="Arial"/>
              </a:defRPr>
            </a:lvl2pPr>
            <a:lvl3pPr marL="1371600" marR="0" lvl="2" indent="-355600" algn="l" rtl="0">
              <a:lnSpc>
                <a:spcPct val="100000"/>
              </a:lnSpc>
              <a:spcBef>
                <a:spcPts val="300"/>
              </a:spcBef>
              <a:spcAft>
                <a:spcPts val="0"/>
              </a:spcAft>
              <a:buClr>
                <a:srgbClr val="000000"/>
              </a:buClr>
              <a:buSzPts val="2000"/>
              <a:buFont typeface="Arial"/>
              <a:buChar char="‒"/>
              <a:defRPr sz="1500" b="0" i="0" u="none" strike="noStrike" cap="none">
                <a:solidFill>
                  <a:srgbClr val="000000"/>
                </a:solidFill>
                <a:latin typeface="Arial"/>
                <a:ea typeface="Arial"/>
                <a:cs typeface="Arial"/>
                <a:sym typeface="Arial"/>
              </a:defRPr>
            </a:lvl3pPr>
            <a:lvl4pPr marL="1828800" marR="0" lvl="3" indent="-349250" algn="l" rtl="0">
              <a:lnSpc>
                <a:spcPct val="100000"/>
              </a:lnSpc>
              <a:spcBef>
                <a:spcPts val="300"/>
              </a:spcBef>
              <a:spcAft>
                <a:spcPts val="0"/>
              </a:spcAft>
              <a:buClr>
                <a:srgbClr val="000000"/>
              </a:buClr>
              <a:buSzPts val="1900"/>
              <a:buFont typeface="Arial"/>
              <a:buChar char="•"/>
              <a:defRPr sz="1500" b="0" i="0" u="none" strike="noStrike" cap="none">
                <a:solidFill>
                  <a:srgbClr val="000000"/>
                </a:solidFill>
                <a:latin typeface="Arial"/>
                <a:ea typeface="Arial"/>
                <a:cs typeface="Arial"/>
                <a:sym typeface="Arial"/>
              </a:defRPr>
            </a:lvl4pPr>
            <a:lvl5pPr marL="2286000" marR="0" lvl="4" indent="-349250" algn="l" rtl="0">
              <a:lnSpc>
                <a:spcPct val="100000"/>
              </a:lnSpc>
              <a:spcBef>
                <a:spcPts val="300"/>
              </a:spcBef>
              <a:spcAft>
                <a:spcPts val="0"/>
              </a:spcAft>
              <a:buClr>
                <a:srgbClr val="000000"/>
              </a:buClr>
              <a:buSzPts val="1900"/>
              <a:buFont typeface="Arial"/>
              <a:buChar char="̶"/>
              <a:defRPr sz="1500" b="0" i="0" u="none" strike="noStrike" cap="none">
                <a:solidFill>
                  <a:srgbClr val="000000"/>
                </a:solidFill>
                <a:latin typeface="Arial"/>
                <a:ea typeface="Arial"/>
                <a:cs typeface="Arial"/>
                <a:sym typeface="Arial"/>
              </a:defRPr>
            </a:lvl5pPr>
            <a:lvl6pPr marL="2743200" marR="0" lvl="5" indent="-349250" algn="l" rtl="0">
              <a:lnSpc>
                <a:spcPct val="100000"/>
              </a:lnSpc>
              <a:spcBef>
                <a:spcPts val="300"/>
              </a:spcBef>
              <a:spcAft>
                <a:spcPts val="0"/>
              </a:spcAft>
              <a:buClr>
                <a:schemeClr val="dk1"/>
              </a:buClr>
              <a:buSzPts val="1900"/>
              <a:buFont typeface="Arial"/>
              <a:buChar char="▫"/>
              <a:defRPr sz="1500" b="0" i="0" u="none" strike="noStrike" cap="none">
                <a:solidFill>
                  <a:srgbClr val="000000"/>
                </a:solidFill>
                <a:latin typeface="Arial"/>
                <a:ea typeface="Arial"/>
                <a:cs typeface="Arial"/>
                <a:sym typeface="Arial"/>
              </a:defRPr>
            </a:lvl6pPr>
            <a:lvl7pPr marL="3200400" marR="0" lvl="6" indent="-349250" algn="l" rtl="0">
              <a:lnSpc>
                <a:spcPct val="100000"/>
              </a:lnSpc>
              <a:spcBef>
                <a:spcPts val="300"/>
              </a:spcBef>
              <a:spcAft>
                <a:spcPts val="0"/>
              </a:spcAft>
              <a:buClr>
                <a:schemeClr val="dk1"/>
              </a:buClr>
              <a:buSzPts val="1900"/>
              <a:buFont typeface="Arial"/>
              <a:buChar char="▫"/>
              <a:defRPr sz="1500" b="0" i="0" u="none" strike="noStrike" cap="none">
                <a:solidFill>
                  <a:srgbClr val="000000"/>
                </a:solidFill>
                <a:latin typeface="Arial"/>
                <a:ea typeface="Arial"/>
                <a:cs typeface="Arial"/>
                <a:sym typeface="Arial"/>
              </a:defRPr>
            </a:lvl7pPr>
            <a:lvl8pPr marL="3657600" marR="0" lvl="7" indent="-349250" algn="l" rtl="0">
              <a:lnSpc>
                <a:spcPct val="100000"/>
              </a:lnSpc>
              <a:spcBef>
                <a:spcPts val="300"/>
              </a:spcBef>
              <a:spcAft>
                <a:spcPts val="0"/>
              </a:spcAft>
              <a:buClr>
                <a:schemeClr val="dk1"/>
              </a:buClr>
              <a:buSzPts val="1900"/>
              <a:buFont typeface="Arial"/>
              <a:buChar char="▫"/>
              <a:defRPr sz="1500" b="0" i="0" u="none" strike="noStrike" cap="none">
                <a:solidFill>
                  <a:srgbClr val="000000"/>
                </a:solidFill>
                <a:latin typeface="Arial"/>
                <a:ea typeface="Arial"/>
                <a:cs typeface="Arial"/>
                <a:sym typeface="Arial"/>
              </a:defRPr>
            </a:lvl8pPr>
            <a:lvl9pPr marL="4114800" marR="0" lvl="8" indent="-349250" algn="l" rtl="0">
              <a:lnSpc>
                <a:spcPct val="100000"/>
              </a:lnSpc>
              <a:spcBef>
                <a:spcPts val="300"/>
              </a:spcBef>
              <a:spcAft>
                <a:spcPts val="300"/>
              </a:spcAft>
              <a:buClr>
                <a:schemeClr val="dk1"/>
              </a:buClr>
              <a:buSzPts val="1900"/>
              <a:buFont typeface="Arial"/>
              <a:buChar char="▫"/>
              <a:defRPr sz="15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401"/>
        <p:cNvGrpSpPr/>
        <p:nvPr/>
      </p:nvGrpSpPr>
      <p:grpSpPr>
        <a:xfrm>
          <a:off x="0" y="0"/>
          <a:ext cx="0" cy="0"/>
          <a:chOff x="0" y="0"/>
          <a:chExt cx="0" cy="0"/>
        </a:xfrm>
      </p:grpSpPr>
      <p:sp>
        <p:nvSpPr>
          <p:cNvPr id="402" name="Google Shape;402;p61"/>
          <p:cNvSpPr/>
          <p:nvPr/>
        </p:nvSpPr>
        <p:spPr>
          <a:xfrm>
            <a:off x="544286" y="3433665"/>
            <a:ext cx="11103300" cy="2993700"/>
          </a:xfrm>
          <a:prstGeom prst="rect">
            <a:avLst/>
          </a:prstGeom>
          <a:solidFill>
            <a:srgbClr val="408F88"/>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chemeClr val="lt1"/>
              </a:solidFill>
              <a:latin typeface="Arial"/>
              <a:ea typeface="Arial"/>
              <a:cs typeface="Arial"/>
              <a:sym typeface="Arial"/>
            </a:endParaRPr>
          </a:p>
        </p:txBody>
      </p:sp>
      <p:sp>
        <p:nvSpPr>
          <p:cNvPr id="403" name="Google Shape;403;p61"/>
          <p:cNvSpPr txBox="1">
            <a:spLocks noGrp="1"/>
          </p:cNvSpPr>
          <p:nvPr>
            <p:ph type="subTitle" idx="1"/>
          </p:nvPr>
        </p:nvSpPr>
        <p:spPr>
          <a:xfrm>
            <a:off x="1524000" y="3773995"/>
            <a:ext cx="9144000" cy="947100"/>
          </a:xfrm>
          <a:prstGeom prst="rect">
            <a:avLst/>
          </a:prstGeom>
          <a:noFill/>
          <a:ln>
            <a:noFill/>
          </a:ln>
        </p:spPr>
        <p:txBody>
          <a:bodyPr spcFirstLastPara="1" wrap="square" lIns="68575" tIns="34275" rIns="68575" bIns="34275" anchor="ctr" anchorCtr="0">
            <a:normAutofit/>
          </a:bodyPr>
          <a:lstStyle>
            <a:lvl1pPr marR="0" lvl="0" algn="ctr" rtl="0">
              <a:lnSpc>
                <a:spcPct val="110000"/>
              </a:lnSpc>
              <a:spcBef>
                <a:spcPts val="300"/>
              </a:spcBef>
              <a:spcAft>
                <a:spcPts val="0"/>
              </a:spcAft>
              <a:buClr>
                <a:srgbClr val="000000"/>
              </a:buClr>
              <a:buSzPts val="1200"/>
              <a:buFont typeface="Arial"/>
              <a:buNone/>
              <a:defRPr sz="2800" b="1" i="0" u="none" strike="noStrike" cap="none">
                <a:solidFill>
                  <a:srgbClr val="F2F2F2"/>
                </a:solidFill>
                <a:latin typeface="Arial"/>
                <a:ea typeface="Arial"/>
                <a:cs typeface="Arial"/>
                <a:sym typeface="Arial"/>
              </a:defRPr>
            </a:lvl1pPr>
            <a:lvl2pPr marR="0" lvl="1" algn="ctr" rtl="0">
              <a:lnSpc>
                <a:spcPct val="100000"/>
              </a:lnSpc>
              <a:spcBef>
                <a:spcPts val="500"/>
              </a:spcBef>
              <a:spcAft>
                <a:spcPts val="0"/>
              </a:spcAft>
              <a:buClr>
                <a:srgbClr val="000000"/>
              </a:buClr>
              <a:buSzPts val="1100"/>
              <a:buFont typeface="Arial"/>
              <a:buNone/>
              <a:defRPr sz="2000" b="0" i="0" u="none" strike="noStrike" cap="none">
                <a:solidFill>
                  <a:srgbClr val="000000"/>
                </a:solidFill>
                <a:latin typeface="Arial"/>
                <a:ea typeface="Arial"/>
                <a:cs typeface="Arial"/>
                <a:sym typeface="Arial"/>
              </a:defRPr>
            </a:lvl2pPr>
            <a:lvl3pPr marR="0" lvl="2" algn="ctr" rtl="0">
              <a:lnSpc>
                <a:spcPct val="100000"/>
              </a:lnSpc>
              <a:spcBef>
                <a:spcPts val="500"/>
              </a:spcBef>
              <a:spcAft>
                <a:spcPts val="0"/>
              </a:spcAft>
              <a:buClr>
                <a:srgbClr val="000000"/>
              </a:buClr>
              <a:buSzPts val="900"/>
              <a:buFont typeface="Arial"/>
              <a:buNone/>
              <a:defRPr sz="1900" b="0" i="0" u="none" strike="noStrike" cap="none">
                <a:solidFill>
                  <a:srgbClr val="000000"/>
                </a:solidFill>
                <a:latin typeface="Arial"/>
                <a:ea typeface="Arial"/>
                <a:cs typeface="Arial"/>
                <a:sym typeface="Arial"/>
              </a:defRPr>
            </a:lvl3pPr>
            <a:lvl4pPr marR="0" lvl="3" algn="ctr" rtl="0">
              <a:lnSpc>
                <a:spcPct val="100000"/>
              </a:lnSpc>
              <a:spcBef>
                <a:spcPts val="500"/>
              </a:spcBef>
              <a:spcAft>
                <a:spcPts val="0"/>
              </a:spcAft>
              <a:buClr>
                <a:srgbClr val="000000"/>
              </a:buClr>
              <a:buSzPts val="800"/>
              <a:buFont typeface="Arial"/>
              <a:buNone/>
              <a:defRPr sz="1600" b="0" i="0" u="none" strike="noStrike" cap="none">
                <a:solidFill>
                  <a:srgbClr val="000000"/>
                </a:solidFill>
                <a:latin typeface="Arial"/>
                <a:ea typeface="Arial"/>
                <a:cs typeface="Arial"/>
                <a:sym typeface="Arial"/>
              </a:defRPr>
            </a:lvl4pPr>
            <a:lvl5pPr marR="0" lvl="4" algn="ctr" rtl="0">
              <a:lnSpc>
                <a:spcPct val="100000"/>
              </a:lnSpc>
              <a:spcBef>
                <a:spcPts val="500"/>
              </a:spcBef>
              <a:spcAft>
                <a:spcPts val="0"/>
              </a:spcAft>
              <a:buClr>
                <a:srgbClr val="000000"/>
              </a:buClr>
              <a:buSzPts val="800"/>
              <a:buFont typeface="Arial"/>
              <a:buNone/>
              <a:defRPr sz="1600" b="0" i="0" u="none" strike="noStrike" cap="none">
                <a:solidFill>
                  <a:srgbClr val="000000"/>
                </a:solidFill>
                <a:latin typeface="Arial"/>
                <a:ea typeface="Arial"/>
                <a:cs typeface="Arial"/>
                <a:sym typeface="Arial"/>
              </a:defRPr>
            </a:lvl5pPr>
            <a:lvl6pPr marR="0" lvl="5" algn="ctr" rtl="0">
              <a:lnSpc>
                <a:spcPct val="100000"/>
              </a:lnSpc>
              <a:spcBef>
                <a:spcPts val="500"/>
              </a:spcBef>
              <a:spcAft>
                <a:spcPts val="0"/>
              </a:spcAft>
              <a:buClr>
                <a:srgbClr val="000000"/>
              </a:buClr>
              <a:buSzPts val="800"/>
              <a:buFont typeface="Arial"/>
              <a:buNone/>
              <a:defRPr sz="1600" b="0" i="0" u="none" strike="noStrike" cap="none">
                <a:solidFill>
                  <a:srgbClr val="000000"/>
                </a:solidFill>
                <a:latin typeface="Arial"/>
                <a:ea typeface="Arial"/>
                <a:cs typeface="Arial"/>
                <a:sym typeface="Arial"/>
              </a:defRPr>
            </a:lvl6pPr>
            <a:lvl7pPr marR="0" lvl="6" algn="ctr" rtl="0">
              <a:lnSpc>
                <a:spcPct val="100000"/>
              </a:lnSpc>
              <a:spcBef>
                <a:spcPts val="500"/>
              </a:spcBef>
              <a:spcAft>
                <a:spcPts val="0"/>
              </a:spcAft>
              <a:buClr>
                <a:srgbClr val="000000"/>
              </a:buClr>
              <a:buSzPts val="800"/>
              <a:buFont typeface="Arial"/>
              <a:buNone/>
              <a:defRPr sz="1600" b="0" i="0" u="none" strike="noStrike" cap="none">
                <a:solidFill>
                  <a:srgbClr val="000000"/>
                </a:solidFill>
                <a:latin typeface="Arial"/>
                <a:ea typeface="Arial"/>
                <a:cs typeface="Arial"/>
                <a:sym typeface="Arial"/>
              </a:defRPr>
            </a:lvl7pPr>
            <a:lvl8pPr marR="0" lvl="7" algn="ctr" rtl="0">
              <a:lnSpc>
                <a:spcPct val="100000"/>
              </a:lnSpc>
              <a:spcBef>
                <a:spcPts val="500"/>
              </a:spcBef>
              <a:spcAft>
                <a:spcPts val="0"/>
              </a:spcAft>
              <a:buClr>
                <a:srgbClr val="000000"/>
              </a:buClr>
              <a:buSzPts val="800"/>
              <a:buFont typeface="Arial"/>
              <a:buNone/>
              <a:defRPr sz="1600" b="0" i="0" u="none" strike="noStrike" cap="none">
                <a:solidFill>
                  <a:srgbClr val="000000"/>
                </a:solidFill>
                <a:latin typeface="Arial"/>
                <a:ea typeface="Arial"/>
                <a:cs typeface="Arial"/>
                <a:sym typeface="Arial"/>
              </a:defRPr>
            </a:lvl8pPr>
            <a:lvl9pPr marR="0" lvl="8" algn="ctr" rtl="0">
              <a:lnSpc>
                <a:spcPct val="100000"/>
              </a:lnSpc>
              <a:spcBef>
                <a:spcPts val="500"/>
              </a:spcBef>
              <a:spcAft>
                <a:spcPts val="500"/>
              </a:spcAft>
              <a:buClr>
                <a:srgbClr val="000000"/>
              </a:buClr>
              <a:buSzPts val="800"/>
              <a:buFont typeface="Arial"/>
              <a:buNone/>
              <a:defRPr sz="1600" b="0" i="0" u="none" strike="noStrike" cap="none">
                <a:solidFill>
                  <a:srgbClr val="000000"/>
                </a:solidFill>
                <a:latin typeface="Arial"/>
                <a:ea typeface="Arial"/>
                <a:cs typeface="Arial"/>
                <a:sym typeface="Arial"/>
              </a:defRPr>
            </a:lvl9pPr>
          </a:lstStyle>
          <a:p>
            <a:endParaRPr/>
          </a:p>
        </p:txBody>
      </p:sp>
      <p:sp>
        <p:nvSpPr>
          <p:cNvPr id="404" name="Google Shape;404;p61"/>
          <p:cNvSpPr txBox="1">
            <a:spLocks noGrp="1"/>
          </p:cNvSpPr>
          <p:nvPr>
            <p:ph type="title"/>
          </p:nvPr>
        </p:nvSpPr>
        <p:spPr>
          <a:xfrm>
            <a:off x="838200" y="1513841"/>
            <a:ext cx="10515600" cy="725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500"/>
              <a:buFont typeface="Arial"/>
              <a:buNone/>
              <a:defRPr sz="1900" b="0" i="0" u="none" strike="noStrike" cap="none">
                <a:solidFill>
                  <a:srgbClr val="21515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405" name="Google Shape;405;p61"/>
          <p:cNvSpPr txBox="1">
            <a:spLocks noGrp="1"/>
          </p:cNvSpPr>
          <p:nvPr>
            <p:ph type="body" idx="2"/>
          </p:nvPr>
        </p:nvSpPr>
        <p:spPr>
          <a:xfrm>
            <a:off x="2724946" y="5371331"/>
            <a:ext cx="6742500" cy="790500"/>
          </a:xfrm>
          <a:prstGeom prst="rect">
            <a:avLst/>
          </a:prstGeom>
          <a:noFill/>
          <a:ln>
            <a:noFill/>
          </a:ln>
        </p:spPr>
        <p:txBody>
          <a:bodyPr spcFirstLastPara="1" wrap="square" lIns="68575" tIns="34275" rIns="68575" bIns="34275" anchor="ctr" anchorCtr="0">
            <a:normAutofit/>
          </a:bodyPr>
          <a:lstStyle>
            <a:lvl1pPr marL="457200" marR="0" lvl="0" indent="-228600" algn="ctr" rtl="0">
              <a:lnSpc>
                <a:spcPct val="110000"/>
              </a:lnSpc>
              <a:spcBef>
                <a:spcPts val="300"/>
              </a:spcBef>
              <a:spcAft>
                <a:spcPts val="0"/>
              </a:spcAft>
              <a:buClr>
                <a:srgbClr val="000000"/>
              </a:buClr>
              <a:buSzPts val="1200"/>
              <a:buFont typeface="Arial"/>
              <a:buNone/>
              <a:defRPr sz="2700" b="1" i="0" u="none" strike="noStrike" cap="none">
                <a:solidFill>
                  <a:srgbClr val="F2F2F2"/>
                </a:solidFill>
                <a:latin typeface="Arial"/>
                <a:ea typeface="Arial"/>
                <a:cs typeface="Arial"/>
                <a:sym typeface="Arial"/>
              </a:defRPr>
            </a:lvl1pPr>
            <a:lvl2pPr marL="914400" marR="0" lvl="1" indent="-228600" algn="l" rtl="0">
              <a:lnSpc>
                <a:spcPct val="100000"/>
              </a:lnSpc>
              <a:spcBef>
                <a:spcPts val="500"/>
              </a:spcBef>
              <a:spcAft>
                <a:spcPts val="0"/>
              </a:spcAft>
              <a:buClr>
                <a:srgbClr val="000000"/>
              </a:buClr>
              <a:buSzPts val="1100"/>
              <a:buFont typeface="Arial"/>
              <a:buNone/>
              <a:defRPr sz="1900" b="0" i="0" u="none" strike="noStrike" cap="none">
                <a:solidFill>
                  <a:srgbClr val="000000"/>
                </a:solidFill>
                <a:latin typeface="Arial"/>
                <a:ea typeface="Arial"/>
                <a:cs typeface="Arial"/>
                <a:sym typeface="Arial"/>
              </a:defRPr>
            </a:lvl2pPr>
            <a:lvl3pPr marL="1371600" marR="0" lvl="2" indent="-285750" algn="l" rtl="0">
              <a:lnSpc>
                <a:spcPct val="100000"/>
              </a:lnSpc>
              <a:spcBef>
                <a:spcPts val="500"/>
              </a:spcBef>
              <a:spcAft>
                <a:spcPts val="0"/>
              </a:spcAft>
              <a:buClr>
                <a:srgbClr val="000000"/>
              </a:buClr>
              <a:buSzPts val="900"/>
              <a:buFont typeface="Arial"/>
              <a:buChar char="•"/>
              <a:defRPr sz="1900" b="0" i="0" u="none" strike="noStrike" cap="none">
                <a:solidFill>
                  <a:srgbClr val="000000"/>
                </a:solidFill>
                <a:latin typeface="Arial"/>
                <a:ea typeface="Arial"/>
                <a:cs typeface="Arial"/>
                <a:sym typeface="Arial"/>
              </a:defRPr>
            </a:lvl3pPr>
            <a:lvl4pPr marL="1828800" marR="0" lvl="3" indent="-279400" algn="l" rtl="0">
              <a:lnSpc>
                <a:spcPct val="100000"/>
              </a:lnSpc>
              <a:spcBef>
                <a:spcPts val="500"/>
              </a:spcBef>
              <a:spcAft>
                <a:spcPts val="0"/>
              </a:spcAft>
              <a:buClr>
                <a:srgbClr val="000000"/>
              </a:buClr>
              <a:buSzPts val="800"/>
              <a:buFont typeface="Arial"/>
              <a:buChar char="•"/>
              <a:defRPr sz="1900" b="0" i="0" u="none" strike="noStrike" cap="none">
                <a:solidFill>
                  <a:srgbClr val="000000"/>
                </a:solidFill>
                <a:latin typeface="Arial"/>
                <a:ea typeface="Arial"/>
                <a:cs typeface="Arial"/>
                <a:sym typeface="Arial"/>
              </a:defRPr>
            </a:lvl4pPr>
            <a:lvl5pPr marL="2286000" marR="0" lvl="4" indent="-279400" algn="l" rtl="0">
              <a:lnSpc>
                <a:spcPct val="100000"/>
              </a:lnSpc>
              <a:spcBef>
                <a:spcPts val="500"/>
              </a:spcBef>
              <a:spcAft>
                <a:spcPts val="0"/>
              </a:spcAft>
              <a:buClr>
                <a:srgbClr val="000000"/>
              </a:buClr>
              <a:buSzPts val="800"/>
              <a:buFont typeface="Arial"/>
              <a:buChar char="•"/>
              <a:defRPr sz="1900" b="0" i="0" u="none" strike="noStrike" cap="none">
                <a:solidFill>
                  <a:srgbClr val="000000"/>
                </a:solidFill>
                <a:latin typeface="Arial"/>
                <a:ea typeface="Arial"/>
                <a:cs typeface="Arial"/>
                <a:sym typeface="Arial"/>
              </a:defRPr>
            </a:lvl5pPr>
            <a:lvl6pPr marL="2743200" marR="0" lvl="5" indent="-279400" algn="l" rtl="0">
              <a:lnSpc>
                <a:spcPct val="100000"/>
              </a:lnSpc>
              <a:spcBef>
                <a:spcPts val="500"/>
              </a:spcBef>
              <a:spcAft>
                <a:spcPts val="0"/>
              </a:spcAft>
              <a:buClr>
                <a:srgbClr val="000000"/>
              </a:buClr>
              <a:buSzPts val="800"/>
              <a:buFont typeface="Arial"/>
              <a:buChar char="◼"/>
              <a:defRPr sz="1900" b="0" i="0" u="none" strike="noStrike" cap="none">
                <a:solidFill>
                  <a:srgbClr val="000000"/>
                </a:solidFill>
                <a:latin typeface="Arial"/>
                <a:ea typeface="Arial"/>
                <a:cs typeface="Arial"/>
                <a:sym typeface="Arial"/>
              </a:defRPr>
            </a:lvl6pPr>
            <a:lvl7pPr marL="3200400" marR="0" lvl="6" indent="-279400" algn="l" rtl="0">
              <a:lnSpc>
                <a:spcPct val="100000"/>
              </a:lnSpc>
              <a:spcBef>
                <a:spcPts val="500"/>
              </a:spcBef>
              <a:spcAft>
                <a:spcPts val="0"/>
              </a:spcAft>
              <a:buClr>
                <a:srgbClr val="000000"/>
              </a:buClr>
              <a:buSzPts val="800"/>
              <a:buFont typeface="Arial"/>
              <a:buChar char="◼"/>
              <a:defRPr sz="1900" b="0" i="0" u="none" strike="noStrike" cap="none">
                <a:solidFill>
                  <a:srgbClr val="000000"/>
                </a:solidFill>
                <a:latin typeface="Arial"/>
                <a:ea typeface="Arial"/>
                <a:cs typeface="Arial"/>
                <a:sym typeface="Arial"/>
              </a:defRPr>
            </a:lvl7pPr>
            <a:lvl8pPr marL="3657600" marR="0" lvl="7" indent="-279400" algn="l" rtl="0">
              <a:lnSpc>
                <a:spcPct val="100000"/>
              </a:lnSpc>
              <a:spcBef>
                <a:spcPts val="500"/>
              </a:spcBef>
              <a:spcAft>
                <a:spcPts val="0"/>
              </a:spcAft>
              <a:buClr>
                <a:srgbClr val="000000"/>
              </a:buClr>
              <a:buSzPts val="800"/>
              <a:buFont typeface="Arial"/>
              <a:buChar char="◼"/>
              <a:defRPr sz="1900" b="0" i="0" u="none" strike="noStrike" cap="none">
                <a:solidFill>
                  <a:srgbClr val="000000"/>
                </a:solidFill>
                <a:latin typeface="Arial"/>
                <a:ea typeface="Arial"/>
                <a:cs typeface="Arial"/>
                <a:sym typeface="Arial"/>
              </a:defRPr>
            </a:lvl8pPr>
            <a:lvl9pPr marL="4114800" marR="0" lvl="8" indent="-279400" algn="l" rtl="0">
              <a:lnSpc>
                <a:spcPct val="100000"/>
              </a:lnSpc>
              <a:spcBef>
                <a:spcPts val="500"/>
              </a:spcBef>
              <a:spcAft>
                <a:spcPts val="500"/>
              </a:spcAft>
              <a:buClr>
                <a:srgbClr val="000000"/>
              </a:buClr>
              <a:buSzPts val="800"/>
              <a:buFont typeface="Arial"/>
              <a:buChar char="◼"/>
              <a:defRPr sz="1900" b="0" i="0" u="none" strike="noStrike" cap="none">
                <a:solidFill>
                  <a:srgbClr val="000000"/>
                </a:solidFill>
                <a:latin typeface="Arial"/>
                <a:ea typeface="Arial"/>
                <a:cs typeface="Arial"/>
                <a:sym typeface="Arial"/>
              </a:defRPr>
            </a:lvl9pPr>
          </a:lstStyle>
          <a:p>
            <a:endParaRPr/>
          </a:p>
        </p:txBody>
      </p:sp>
      <p:sp>
        <p:nvSpPr>
          <p:cNvPr id="406" name="Google Shape;406;p61"/>
          <p:cNvSpPr/>
          <p:nvPr/>
        </p:nvSpPr>
        <p:spPr>
          <a:xfrm>
            <a:off x="5132162" y="231775"/>
            <a:ext cx="882900" cy="9684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Arial"/>
              <a:ea typeface="Arial"/>
              <a:cs typeface="Arial"/>
              <a:sym typeface="Arial"/>
            </a:endParaRPr>
          </a:p>
        </p:txBody>
      </p:sp>
      <p:pic>
        <p:nvPicPr>
          <p:cNvPr id="407" name="Google Shape;407;p61" descr="A green and white logo&#10;&#10;Description automatically generated with low confidence"/>
          <p:cNvPicPr preferRelativeResize="0"/>
          <p:nvPr/>
        </p:nvPicPr>
        <p:blipFill rotWithShape="1">
          <a:blip r:embed="rId3">
            <a:alphaModFix/>
          </a:blip>
          <a:srcRect b="-3906"/>
          <a:stretch/>
        </p:blipFill>
        <p:spPr>
          <a:xfrm>
            <a:off x="6195526" y="225596"/>
            <a:ext cx="951724" cy="996715"/>
          </a:xfrm>
          <a:prstGeom prst="rect">
            <a:avLst/>
          </a:prstGeom>
          <a:noFill/>
          <a:ln>
            <a:noFill/>
          </a:ln>
        </p:spPr>
      </p:pic>
      <p:sp>
        <p:nvSpPr>
          <p:cNvPr id="408" name="Google Shape;408;p61"/>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900"/>
              <a:buFont typeface="Arial"/>
              <a:buNone/>
              <a:defRPr sz="19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409" name="Google Shape;409;p61"/>
          <p:cNvSpPr txBox="1">
            <a:spLocks noGrp="1"/>
          </p:cNvSpPr>
          <p:nvPr>
            <p:ph type="body" idx="3"/>
          </p:nvPr>
        </p:nvSpPr>
        <p:spPr>
          <a:xfrm>
            <a:off x="5023645" y="2654911"/>
            <a:ext cx="2144700" cy="546000"/>
          </a:xfrm>
          <a:prstGeom prst="rect">
            <a:avLst/>
          </a:prstGeom>
          <a:noFill/>
          <a:ln>
            <a:noFill/>
          </a:ln>
        </p:spPr>
        <p:txBody>
          <a:bodyPr spcFirstLastPara="1" wrap="square" lIns="68575" tIns="34275" rIns="68575" bIns="34275" anchor="ctr" anchorCtr="0">
            <a:normAutofit/>
          </a:bodyPr>
          <a:lstStyle>
            <a:lvl1pPr marL="457200" marR="0" lvl="0" indent="-228600" algn="ctr" rtl="0">
              <a:lnSpc>
                <a:spcPct val="110000"/>
              </a:lnSpc>
              <a:spcBef>
                <a:spcPts val="300"/>
              </a:spcBef>
              <a:spcAft>
                <a:spcPts val="0"/>
              </a:spcAft>
              <a:buClr>
                <a:srgbClr val="000000"/>
              </a:buClr>
              <a:buSzPts val="1200"/>
              <a:buFont typeface="Arial"/>
              <a:buNone/>
              <a:defRPr sz="2000" b="0" i="0" u="none" strike="noStrike" cap="none">
                <a:solidFill>
                  <a:srgbClr val="000000"/>
                </a:solidFill>
                <a:latin typeface="Arial"/>
                <a:ea typeface="Arial"/>
                <a:cs typeface="Arial"/>
                <a:sym typeface="Arial"/>
              </a:defRPr>
            </a:lvl1pPr>
            <a:lvl2pPr marL="914400" marR="0" lvl="1" indent="-298450" algn="l" rtl="0">
              <a:lnSpc>
                <a:spcPct val="100000"/>
              </a:lnSpc>
              <a:spcBef>
                <a:spcPts val="500"/>
              </a:spcBef>
              <a:spcAft>
                <a:spcPts val="0"/>
              </a:spcAft>
              <a:buClr>
                <a:srgbClr val="000000"/>
              </a:buClr>
              <a:buSzPts val="1100"/>
              <a:buFont typeface="Arial"/>
              <a:buChar char="•"/>
              <a:defRPr sz="1900" b="0" i="0" u="none" strike="noStrike" cap="none">
                <a:solidFill>
                  <a:srgbClr val="000000"/>
                </a:solidFill>
                <a:latin typeface="Arial"/>
                <a:ea typeface="Arial"/>
                <a:cs typeface="Arial"/>
                <a:sym typeface="Arial"/>
              </a:defRPr>
            </a:lvl2pPr>
            <a:lvl3pPr marL="1371600" marR="0" lvl="2" indent="-285750" algn="l" rtl="0">
              <a:lnSpc>
                <a:spcPct val="100000"/>
              </a:lnSpc>
              <a:spcBef>
                <a:spcPts val="500"/>
              </a:spcBef>
              <a:spcAft>
                <a:spcPts val="0"/>
              </a:spcAft>
              <a:buClr>
                <a:srgbClr val="000000"/>
              </a:buClr>
              <a:buSzPts val="900"/>
              <a:buFont typeface="Arial"/>
              <a:buChar char="•"/>
              <a:defRPr sz="1900" b="0" i="0" u="none" strike="noStrike" cap="none">
                <a:solidFill>
                  <a:srgbClr val="000000"/>
                </a:solidFill>
                <a:latin typeface="Arial"/>
                <a:ea typeface="Arial"/>
                <a:cs typeface="Arial"/>
                <a:sym typeface="Arial"/>
              </a:defRPr>
            </a:lvl3pPr>
            <a:lvl4pPr marL="1828800" marR="0" lvl="3" indent="-279400" algn="l" rtl="0">
              <a:lnSpc>
                <a:spcPct val="100000"/>
              </a:lnSpc>
              <a:spcBef>
                <a:spcPts val="500"/>
              </a:spcBef>
              <a:spcAft>
                <a:spcPts val="0"/>
              </a:spcAft>
              <a:buClr>
                <a:srgbClr val="000000"/>
              </a:buClr>
              <a:buSzPts val="800"/>
              <a:buFont typeface="Arial"/>
              <a:buChar char="•"/>
              <a:defRPr sz="1900" b="0" i="0" u="none" strike="noStrike" cap="none">
                <a:solidFill>
                  <a:srgbClr val="000000"/>
                </a:solidFill>
                <a:latin typeface="Arial"/>
                <a:ea typeface="Arial"/>
                <a:cs typeface="Arial"/>
                <a:sym typeface="Arial"/>
              </a:defRPr>
            </a:lvl4pPr>
            <a:lvl5pPr marL="2286000" marR="0" lvl="4" indent="-279400" algn="l" rtl="0">
              <a:lnSpc>
                <a:spcPct val="100000"/>
              </a:lnSpc>
              <a:spcBef>
                <a:spcPts val="500"/>
              </a:spcBef>
              <a:spcAft>
                <a:spcPts val="0"/>
              </a:spcAft>
              <a:buClr>
                <a:srgbClr val="000000"/>
              </a:buClr>
              <a:buSzPts val="800"/>
              <a:buFont typeface="Arial"/>
              <a:buChar char="•"/>
              <a:defRPr sz="1900" b="0" i="0" u="none" strike="noStrike" cap="none">
                <a:solidFill>
                  <a:srgbClr val="000000"/>
                </a:solidFill>
                <a:latin typeface="Arial"/>
                <a:ea typeface="Arial"/>
                <a:cs typeface="Arial"/>
                <a:sym typeface="Arial"/>
              </a:defRPr>
            </a:lvl5pPr>
            <a:lvl6pPr marL="2743200" marR="0" lvl="5" indent="-279400" algn="l" rtl="0">
              <a:lnSpc>
                <a:spcPct val="100000"/>
              </a:lnSpc>
              <a:spcBef>
                <a:spcPts val="500"/>
              </a:spcBef>
              <a:spcAft>
                <a:spcPts val="0"/>
              </a:spcAft>
              <a:buClr>
                <a:srgbClr val="000000"/>
              </a:buClr>
              <a:buSzPts val="800"/>
              <a:buFont typeface="Arial"/>
              <a:buChar char="◼"/>
              <a:defRPr sz="1900" b="0" i="0" u="none" strike="noStrike" cap="none">
                <a:solidFill>
                  <a:srgbClr val="000000"/>
                </a:solidFill>
                <a:latin typeface="Arial"/>
                <a:ea typeface="Arial"/>
                <a:cs typeface="Arial"/>
                <a:sym typeface="Arial"/>
              </a:defRPr>
            </a:lvl6pPr>
            <a:lvl7pPr marL="3200400" marR="0" lvl="6" indent="-279400" algn="l" rtl="0">
              <a:lnSpc>
                <a:spcPct val="100000"/>
              </a:lnSpc>
              <a:spcBef>
                <a:spcPts val="500"/>
              </a:spcBef>
              <a:spcAft>
                <a:spcPts val="0"/>
              </a:spcAft>
              <a:buClr>
                <a:srgbClr val="000000"/>
              </a:buClr>
              <a:buSzPts val="800"/>
              <a:buFont typeface="Arial"/>
              <a:buChar char="◼"/>
              <a:defRPr sz="1900" b="0" i="0" u="none" strike="noStrike" cap="none">
                <a:solidFill>
                  <a:srgbClr val="000000"/>
                </a:solidFill>
                <a:latin typeface="Arial"/>
                <a:ea typeface="Arial"/>
                <a:cs typeface="Arial"/>
                <a:sym typeface="Arial"/>
              </a:defRPr>
            </a:lvl7pPr>
            <a:lvl8pPr marL="3657600" marR="0" lvl="7" indent="-279400" algn="l" rtl="0">
              <a:lnSpc>
                <a:spcPct val="100000"/>
              </a:lnSpc>
              <a:spcBef>
                <a:spcPts val="500"/>
              </a:spcBef>
              <a:spcAft>
                <a:spcPts val="0"/>
              </a:spcAft>
              <a:buClr>
                <a:srgbClr val="000000"/>
              </a:buClr>
              <a:buSzPts val="800"/>
              <a:buFont typeface="Arial"/>
              <a:buChar char="◼"/>
              <a:defRPr sz="1900" b="0" i="0" u="none" strike="noStrike" cap="none">
                <a:solidFill>
                  <a:srgbClr val="000000"/>
                </a:solidFill>
                <a:latin typeface="Arial"/>
                <a:ea typeface="Arial"/>
                <a:cs typeface="Arial"/>
                <a:sym typeface="Arial"/>
              </a:defRPr>
            </a:lvl8pPr>
            <a:lvl9pPr marL="4114800" marR="0" lvl="8" indent="-279400" algn="l" rtl="0">
              <a:lnSpc>
                <a:spcPct val="100000"/>
              </a:lnSpc>
              <a:spcBef>
                <a:spcPts val="500"/>
              </a:spcBef>
              <a:spcAft>
                <a:spcPts val="500"/>
              </a:spcAft>
              <a:buClr>
                <a:srgbClr val="000000"/>
              </a:buClr>
              <a:buSzPts val="800"/>
              <a:buFont typeface="Arial"/>
              <a:buChar char="◼"/>
              <a:defRPr sz="19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End">
  <p:cSld name="End">
    <p:spTree>
      <p:nvGrpSpPr>
        <p:cNvPr id="1" name="Shape 410"/>
        <p:cNvGrpSpPr/>
        <p:nvPr/>
      </p:nvGrpSpPr>
      <p:grpSpPr>
        <a:xfrm>
          <a:off x="0" y="0"/>
          <a:ext cx="0" cy="0"/>
          <a:chOff x="0" y="0"/>
          <a:chExt cx="0" cy="0"/>
        </a:xfrm>
      </p:grpSpPr>
      <p:pic>
        <p:nvPicPr>
          <p:cNvPr id="411" name="Google Shape;411;p62"/>
          <p:cNvPicPr preferRelativeResize="0"/>
          <p:nvPr/>
        </p:nvPicPr>
        <p:blipFill rotWithShape="1">
          <a:blip r:embed="rId2">
            <a:alphaModFix/>
          </a:blip>
          <a:srcRect/>
          <a:stretch/>
        </p:blipFill>
        <p:spPr>
          <a:xfrm>
            <a:off x="4747386" y="2818436"/>
            <a:ext cx="2697231" cy="1221131"/>
          </a:xfrm>
          <a:prstGeom prst="rect">
            <a:avLst/>
          </a:prstGeom>
          <a:noFill/>
          <a:ln>
            <a:noFill/>
          </a:ln>
        </p:spPr>
      </p:pic>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12"/>
        <p:cNvGrpSpPr/>
        <p:nvPr/>
      </p:nvGrpSpPr>
      <p:grpSpPr>
        <a:xfrm>
          <a:off x="0" y="0"/>
          <a:ext cx="0" cy="0"/>
          <a:chOff x="0" y="0"/>
          <a:chExt cx="0" cy="0"/>
        </a:xfrm>
      </p:grpSpPr>
      <p:sp>
        <p:nvSpPr>
          <p:cNvPr id="413" name="Google Shape;413;p63"/>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marR="0" lvl="0"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6900"/>
              <a:buFont typeface="Arial"/>
              <a:buChar char="■"/>
              <a:defRPr sz="6900" b="0" i="0" u="none" strike="noStrike" cap="none">
                <a:solidFill>
                  <a:srgbClr val="000000"/>
                </a:solidFill>
                <a:latin typeface="Arial"/>
                <a:ea typeface="Arial"/>
                <a:cs typeface="Arial"/>
                <a:sym typeface="Arial"/>
              </a:defRPr>
            </a:lvl9pPr>
          </a:lstStyle>
          <a:p>
            <a:endParaRPr/>
          </a:p>
        </p:txBody>
      </p:sp>
      <p:sp>
        <p:nvSpPr>
          <p:cNvPr id="414" name="Google Shape;414;p63"/>
          <p:cNvSpPr txBox="1">
            <a:spLocks noGrp="1"/>
          </p:cNvSpPr>
          <p:nvPr>
            <p:ph type="subTitle" idx="1"/>
          </p:nvPr>
        </p:nvSpPr>
        <p:spPr>
          <a:xfrm>
            <a:off x="415601" y="3778834"/>
            <a:ext cx="11360700" cy="1056900"/>
          </a:xfrm>
          <a:prstGeom prst="rect">
            <a:avLst/>
          </a:prstGeom>
          <a:noFill/>
          <a:ln>
            <a:noFill/>
          </a:ln>
        </p:spPr>
        <p:txBody>
          <a:bodyPr spcFirstLastPara="1" wrap="square" lIns="121900" tIns="121900" rIns="121900" bIns="121900" anchor="ctr" anchorCtr="0">
            <a:noAutofit/>
          </a:bodyPr>
          <a:lstStyle>
            <a:lvl1pPr marR="0" lvl="0"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3700"/>
              <a:buFont typeface="Arial"/>
              <a:buNone/>
              <a:defRPr sz="3700" b="0" i="0" u="none" strike="noStrike" cap="none">
                <a:solidFill>
                  <a:srgbClr val="000000"/>
                </a:solidFill>
                <a:latin typeface="Arial"/>
                <a:ea typeface="Arial"/>
                <a:cs typeface="Arial"/>
                <a:sym typeface="Arial"/>
              </a:defRPr>
            </a:lvl9pPr>
          </a:lstStyle>
          <a:p>
            <a:endParaRPr/>
          </a:p>
        </p:txBody>
      </p:sp>
      <p:sp>
        <p:nvSpPr>
          <p:cNvPr id="415" name="Google Shape;415;p63"/>
          <p:cNvSpPr txBox="1">
            <a:spLocks noGrp="1"/>
          </p:cNvSpPr>
          <p:nvPr>
            <p:ph type="sldNum" idx="12"/>
          </p:nvPr>
        </p:nvSpPr>
        <p:spPr>
          <a:xfrm>
            <a:off x="11296611" y="6217623"/>
            <a:ext cx="731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6"/>
        <p:cNvGrpSpPr/>
        <p:nvPr/>
      </p:nvGrpSpPr>
      <p:grpSpPr>
        <a:xfrm>
          <a:off x="0" y="0"/>
          <a:ext cx="0" cy="0"/>
          <a:chOff x="0" y="0"/>
          <a:chExt cx="0" cy="0"/>
        </a:xfrm>
      </p:grpSpPr>
      <p:sp>
        <p:nvSpPr>
          <p:cNvPr id="417" name="Google Shape;417;p64"/>
          <p:cNvSpPr txBox="1">
            <a:spLocks noGrp="1"/>
          </p:cNvSpPr>
          <p:nvPr>
            <p:ph type="dt" idx="10"/>
          </p:nvPr>
        </p:nvSpPr>
        <p:spPr>
          <a:xfrm>
            <a:off x="838200" y="6356351"/>
            <a:ext cx="2743200" cy="3651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9pPr>
          </a:lstStyle>
          <a:p>
            <a:endParaRPr/>
          </a:p>
        </p:txBody>
      </p:sp>
      <p:sp>
        <p:nvSpPr>
          <p:cNvPr id="418" name="Google Shape;418;p64"/>
          <p:cNvSpPr txBox="1">
            <a:spLocks noGrp="1"/>
          </p:cNvSpPr>
          <p:nvPr>
            <p:ph type="ftr" idx="11"/>
          </p:nvPr>
        </p:nvSpPr>
        <p:spPr>
          <a:xfrm>
            <a:off x="4038600" y="6356351"/>
            <a:ext cx="4114800" cy="3651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500" b="0" i="0" u="none" strike="noStrike" cap="none">
                <a:solidFill>
                  <a:srgbClr val="000000"/>
                </a:solidFill>
                <a:latin typeface="Arial"/>
                <a:ea typeface="Arial"/>
                <a:cs typeface="Arial"/>
                <a:sym typeface="Arial"/>
              </a:defRPr>
            </a:lvl9pPr>
          </a:lstStyle>
          <a:p>
            <a:endParaRPr/>
          </a:p>
        </p:txBody>
      </p:sp>
      <p:sp>
        <p:nvSpPr>
          <p:cNvPr id="419" name="Google Shape;419;p64"/>
          <p:cNvSpPr txBox="1">
            <a:spLocks noGrp="1"/>
          </p:cNvSpPr>
          <p:nvPr>
            <p:ph type="sldNum" idx="12"/>
          </p:nvPr>
        </p:nvSpPr>
        <p:spPr>
          <a:xfrm>
            <a:off x="8610600" y="6356351"/>
            <a:ext cx="2743200" cy="3651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15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15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15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15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15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15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15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15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15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251000" y="108203"/>
            <a:ext cx="11070600" cy="307776"/>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16B3AC"/>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6" name="Google Shape;56;p15"/>
          <p:cNvSpPr txBox="1">
            <a:spLocks noGrp="1"/>
          </p:cNvSpPr>
          <p:nvPr>
            <p:ph type="body" idx="1"/>
          </p:nvPr>
        </p:nvSpPr>
        <p:spPr>
          <a:xfrm>
            <a:off x="642005" y="2312709"/>
            <a:ext cx="8496900" cy="215444"/>
          </a:xfrm>
          <a:prstGeom prst="rect">
            <a:avLst/>
          </a:prstGeom>
          <a:noFill/>
          <a:ln>
            <a:noFill/>
          </a:ln>
        </p:spPr>
        <p:txBody>
          <a:bodyPr spcFirstLastPara="1" wrap="square" lIns="0" tIns="0" rIns="0" bIns="0" anchor="t" anchorCtr="0">
            <a:spAutoFit/>
          </a:bodyPr>
          <a:lstStyle>
            <a:lvl1pPr marL="457200" marR="0" lvl="0" indent="-22860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7" name="Google Shape;57;p15"/>
          <p:cNvSpPr txBox="1">
            <a:spLocks noGrp="1"/>
          </p:cNvSpPr>
          <p:nvPr>
            <p:ph type="ftr" idx="11"/>
          </p:nvPr>
        </p:nvSpPr>
        <p:spPr>
          <a:xfrm>
            <a:off x="4145281" y="6377940"/>
            <a:ext cx="3901500" cy="287259"/>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67"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58" name="Google Shape;58;p15"/>
          <p:cNvSpPr txBox="1">
            <a:spLocks noGrp="1"/>
          </p:cNvSpPr>
          <p:nvPr>
            <p:ph type="dt" idx="10"/>
          </p:nvPr>
        </p:nvSpPr>
        <p:spPr>
          <a:xfrm>
            <a:off x="609601" y="6377940"/>
            <a:ext cx="2804100" cy="28725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59" name="Google Shape;59;p15"/>
          <p:cNvSpPr txBox="1">
            <a:spLocks noGrp="1"/>
          </p:cNvSpPr>
          <p:nvPr>
            <p:ph type="sldNum" idx="12"/>
          </p:nvPr>
        </p:nvSpPr>
        <p:spPr>
          <a:xfrm>
            <a:off x="11472863" y="6497989"/>
            <a:ext cx="203700" cy="138499"/>
          </a:xfrm>
          <a:prstGeom prst="rect">
            <a:avLst/>
          </a:prstGeom>
          <a:noFill/>
          <a:ln>
            <a:noFill/>
          </a:ln>
        </p:spPr>
        <p:txBody>
          <a:bodyPr spcFirstLastPara="1" wrap="square" lIns="0" tIns="0" rIns="0" bIns="0" anchor="t" anchorCtr="0">
            <a:spAutoFit/>
          </a:bodyPr>
          <a:lstStyle>
            <a:lvl1pPr marL="38099" marR="0" lvl="0"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1pPr>
            <a:lvl2pPr marL="38099" marR="0" lvl="1"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2pPr>
            <a:lvl3pPr marL="38099" marR="0" lvl="2"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3pPr>
            <a:lvl4pPr marL="38099" marR="0" lvl="3"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4pPr>
            <a:lvl5pPr marL="38099" marR="0" lvl="4"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5pPr>
            <a:lvl6pPr marL="38099" marR="0" lvl="5"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6pPr>
            <a:lvl7pPr marL="38099" marR="0" lvl="6"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7pPr>
            <a:lvl8pPr marL="38099" marR="0" lvl="7"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8pPr>
            <a:lvl9pPr marL="38099" marR="0" lvl="8"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9pPr>
          </a:lstStyle>
          <a:p>
            <a:pPr marL="38099"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1">
  <p:cSld name="Blank 1">
    <p:spTree>
      <p:nvGrpSpPr>
        <p:cNvPr id="1" name="Shape 60"/>
        <p:cNvGrpSpPr/>
        <p:nvPr/>
      </p:nvGrpSpPr>
      <p:grpSpPr>
        <a:xfrm>
          <a:off x="0" y="0"/>
          <a:ext cx="0" cy="0"/>
          <a:chOff x="0" y="0"/>
          <a:chExt cx="0" cy="0"/>
        </a:xfrm>
      </p:grpSpPr>
      <p:sp>
        <p:nvSpPr>
          <p:cNvPr id="61" name="Google Shape;61;p16"/>
          <p:cNvSpPr txBox="1">
            <a:spLocks noGrp="1"/>
          </p:cNvSpPr>
          <p:nvPr>
            <p:ph type="ftr" idx="11"/>
          </p:nvPr>
        </p:nvSpPr>
        <p:spPr>
          <a:xfrm>
            <a:off x="4145281" y="6377940"/>
            <a:ext cx="3901500" cy="287259"/>
          </a:xfrm>
          <a:prstGeom prst="rect">
            <a:avLst/>
          </a:prstGeom>
          <a:noFill/>
          <a:ln>
            <a:noFill/>
          </a:ln>
        </p:spPr>
        <p:txBody>
          <a:bodyPr spcFirstLastPara="1" wrap="square" lIns="0" tIns="0" rIns="0" bIns="0" anchor="t" anchorCtr="0">
            <a:spAutoFit/>
          </a:bodyPr>
          <a:lstStyle>
            <a:lvl1pPr marR="0" lvl="0" algn="ctr" rtl="0">
              <a:lnSpc>
                <a:spcPct val="100000"/>
              </a:lnSpc>
              <a:spcBef>
                <a:spcPts val="0"/>
              </a:spcBef>
              <a:spcAft>
                <a:spcPts val="0"/>
              </a:spcAft>
              <a:buClr>
                <a:srgbClr val="000000"/>
              </a:buClr>
              <a:buSzPts val="1400"/>
              <a:buFont typeface="Arial"/>
              <a:buNone/>
              <a:defRPr sz="1867"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62" name="Google Shape;62;p16"/>
          <p:cNvSpPr txBox="1">
            <a:spLocks noGrp="1"/>
          </p:cNvSpPr>
          <p:nvPr>
            <p:ph type="dt" idx="10"/>
          </p:nvPr>
        </p:nvSpPr>
        <p:spPr>
          <a:xfrm>
            <a:off x="609601" y="6377940"/>
            <a:ext cx="2804100" cy="287259"/>
          </a:xfrm>
          <a:prstGeom prst="rect">
            <a:avLst/>
          </a:prstGeom>
          <a:noFill/>
          <a:ln>
            <a:noFill/>
          </a:ln>
        </p:spPr>
        <p:txBody>
          <a:bodyPr spcFirstLastPara="1" wrap="square" lIns="0" tIns="0" rIns="0" bIns="0" anchor="t" anchorCtr="0">
            <a:spAutoFit/>
          </a:bodyPr>
          <a:lstStyle>
            <a:lvl1pPr marR="0" lvl="0" algn="l" rtl="0">
              <a:lnSpc>
                <a:spcPct val="100000"/>
              </a:lnSpc>
              <a:spcBef>
                <a:spcPts val="0"/>
              </a:spcBef>
              <a:spcAft>
                <a:spcPts val="0"/>
              </a:spcAft>
              <a:buClr>
                <a:srgbClr val="000000"/>
              </a:buClr>
              <a:buSzPts val="1400"/>
              <a:buFont typeface="Arial"/>
              <a:buNone/>
              <a:defRPr sz="1867"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sp>
        <p:nvSpPr>
          <p:cNvPr id="63" name="Google Shape;63;p16"/>
          <p:cNvSpPr txBox="1">
            <a:spLocks noGrp="1"/>
          </p:cNvSpPr>
          <p:nvPr>
            <p:ph type="sldNum" idx="12"/>
          </p:nvPr>
        </p:nvSpPr>
        <p:spPr>
          <a:xfrm>
            <a:off x="11472863" y="6497989"/>
            <a:ext cx="203700" cy="138499"/>
          </a:xfrm>
          <a:prstGeom prst="rect">
            <a:avLst/>
          </a:prstGeom>
          <a:noFill/>
          <a:ln>
            <a:noFill/>
          </a:ln>
        </p:spPr>
        <p:txBody>
          <a:bodyPr spcFirstLastPara="1" wrap="square" lIns="0" tIns="0" rIns="0" bIns="0" anchor="t" anchorCtr="0">
            <a:spAutoFit/>
          </a:bodyPr>
          <a:lstStyle>
            <a:lvl1pPr marL="38099" marR="0" lvl="0"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1pPr>
            <a:lvl2pPr marL="38099" marR="0" lvl="1"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2pPr>
            <a:lvl3pPr marL="38099" marR="0" lvl="2"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3pPr>
            <a:lvl4pPr marL="38099" marR="0" lvl="3"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4pPr>
            <a:lvl5pPr marL="38099" marR="0" lvl="4"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5pPr>
            <a:lvl6pPr marL="38099" marR="0" lvl="5"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6pPr>
            <a:lvl7pPr marL="38099" marR="0" lvl="6"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7pPr>
            <a:lvl8pPr marL="38099" marR="0" lvl="7"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8pPr>
            <a:lvl9pPr marL="38099" marR="0" lvl="8" indent="0" algn="l">
              <a:lnSpc>
                <a:spcPct val="100000"/>
              </a:lnSpc>
              <a:spcBef>
                <a:spcPts val="0"/>
              </a:spcBef>
              <a:spcAft>
                <a:spcPts val="0"/>
              </a:spcAft>
              <a:buClr>
                <a:srgbClr val="000000"/>
              </a:buClr>
              <a:buSzPts val="675"/>
              <a:buFont typeface="Arial"/>
              <a:buNone/>
              <a:defRPr sz="900" b="0" i="0" u="none" strike="noStrike" cap="none">
                <a:solidFill>
                  <a:schemeClr val="dk1"/>
                </a:solidFill>
                <a:latin typeface="Arial"/>
                <a:ea typeface="Arial"/>
                <a:cs typeface="Arial"/>
                <a:sym typeface="Arial"/>
              </a:defRPr>
            </a:lvl9pPr>
          </a:lstStyle>
          <a:p>
            <a:pPr marL="38099"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8_Custom Layout 1">
  <p:cSld name="8_Custom Layout 1">
    <p:spTree>
      <p:nvGrpSpPr>
        <p:cNvPr id="1" name="Shape 64"/>
        <p:cNvGrpSpPr/>
        <p:nvPr/>
      </p:nvGrpSpPr>
      <p:grpSpPr>
        <a:xfrm>
          <a:off x="0" y="0"/>
          <a:ext cx="0" cy="0"/>
          <a:chOff x="0" y="0"/>
          <a:chExt cx="0" cy="0"/>
        </a:xfrm>
      </p:grpSpPr>
      <p:sp>
        <p:nvSpPr>
          <p:cNvPr id="65" name="Google Shape;65;p17"/>
          <p:cNvSpPr/>
          <p:nvPr/>
        </p:nvSpPr>
        <p:spPr>
          <a:xfrm>
            <a:off x="-16933" y="-16934"/>
            <a:ext cx="3331500" cy="6898500"/>
          </a:xfrm>
          <a:prstGeom prst="rect">
            <a:avLst/>
          </a:prstGeom>
          <a:solidFill>
            <a:srgbClr val="017377"/>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800" b="0" i="0" u="none" strike="noStrike" cap="none">
              <a:solidFill>
                <a:schemeClr val="lt1"/>
              </a:solidFill>
              <a:latin typeface="Calibri"/>
              <a:ea typeface="Calibri"/>
              <a:cs typeface="Calibri"/>
              <a:sym typeface="Calibri"/>
            </a:endParaRPr>
          </a:p>
        </p:txBody>
      </p:sp>
      <p:sp>
        <p:nvSpPr>
          <p:cNvPr id="66" name="Google Shape;66;p17"/>
          <p:cNvSpPr txBox="1">
            <a:spLocks noGrp="1"/>
          </p:cNvSpPr>
          <p:nvPr>
            <p:ph type="sldNum" idx="12"/>
          </p:nvPr>
        </p:nvSpPr>
        <p:spPr>
          <a:xfrm>
            <a:off x="9138139" y="6286013"/>
            <a:ext cx="2743200" cy="3651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350"/>
              <a:buFont typeface="Arial"/>
              <a:buNone/>
              <a:defRPr sz="1800" b="0" i="0" u="none" strike="noStrike" cap="none">
                <a:solidFill>
                  <a:srgbClr val="71EEDB"/>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350"/>
              <a:buFont typeface="Arial"/>
              <a:buNone/>
              <a:defRPr sz="1800" b="0" i="0" u="none" strike="noStrike" cap="none">
                <a:solidFill>
                  <a:srgbClr val="71EEDB"/>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350"/>
              <a:buFont typeface="Arial"/>
              <a:buNone/>
              <a:defRPr sz="1800" b="0" i="0" u="none" strike="noStrike" cap="none">
                <a:solidFill>
                  <a:srgbClr val="71EEDB"/>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350"/>
              <a:buFont typeface="Arial"/>
              <a:buNone/>
              <a:defRPr sz="1800" b="0" i="0" u="none" strike="noStrike" cap="none">
                <a:solidFill>
                  <a:srgbClr val="71EEDB"/>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350"/>
              <a:buFont typeface="Arial"/>
              <a:buNone/>
              <a:defRPr sz="1800" b="0" i="0" u="none" strike="noStrike" cap="none">
                <a:solidFill>
                  <a:srgbClr val="71EEDB"/>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350"/>
              <a:buFont typeface="Arial"/>
              <a:buNone/>
              <a:defRPr sz="1800" b="0" i="0" u="none" strike="noStrike" cap="none">
                <a:solidFill>
                  <a:srgbClr val="71EEDB"/>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350"/>
              <a:buFont typeface="Arial"/>
              <a:buNone/>
              <a:defRPr sz="1800" b="0" i="0" u="none" strike="noStrike" cap="none">
                <a:solidFill>
                  <a:srgbClr val="71EEDB"/>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350"/>
              <a:buFont typeface="Arial"/>
              <a:buNone/>
              <a:defRPr sz="1800" b="0" i="0" u="none" strike="noStrike" cap="none">
                <a:solidFill>
                  <a:srgbClr val="71EEDB"/>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350"/>
              <a:buFont typeface="Arial"/>
              <a:buNone/>
              <a:defRPr sz="1800" b="0" i="0" u="none" strike="noStrike" cap="none">
                <a:solidFill>
                  <a:srgbClr val="71EEDB"/>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GB"/>
              <a:t>‹#›</a:t>
            </a:fld>
            <a:endParaRPr/>
          </a:p>
        </p:txBody>
      </p:sp>
      <p:pic>
        <p:nvPicPr>
          <p:cNvPr id="67" name="Google Shape;67;p17"/>
          <p:cNvPicPr preferRelativeResize="0"/>
          <p:nvPr/>
        </p:nvPicPr>
        <p:blipFill rotWithShape="1">
          <a:blip r:embed="rId2">
            <a:alphaModFix/>
          </a:blip>
          <a:srcRect/>
          <a:stretch/>
        </p:blipFill>
        <p:spPr>
          <a:xfrm>
            <a:off x="0" y="1377"/>
            <a:ext cx="1194731" cy="1194731"/>
          </a:xfrm>
          <a:prstGeom prst="rect">
            <a:avLst/>
          </a:prstGeom>
          <a:noFill/>
          <a:ln>
            <a:noFill/>
          </a:ln>
        </p:spPr>
      </p:pic>
      <p:pic>
        <p:nvPicPr>
          <p:cNvPr id="68" name="Google Shape;68;p17"/>
          <p:cNvPicPr preferRelativeResize="0"/>
          <p:nvPr/>
        </p:nvPicPr>
        <p:blipFill rotWithShape="1">
          <a:blip r:embed="rId2">
            <a:alphaModFix/>
          </a:blip>
          <a:srcRect/>
          <a:stretch/>
        </p:blipFill>
        <p:spPr>
          <a:xfrm>
            <a:off x="1054523" y="762531"/>
            <a:ext cx="539720" cy="539720"/>
          </a:xfrm>
          <a:prstGeom prst="rect">
            <a:avLst/>
          </a:prstGeom>
          <a:noFill/>
          <a:ln>
            <a:noFill/>
          </a:ln>
        </p:spPr>
      </p:pic>
      <p:sp>
        <p:nvSpPr>
          <p:cNvPr id="69" name="Google Shape;69;p17"/>
          <p:cNvSpPr txBox="1">
            <a:spLocks noGrp="1"/>
          </p:cNvSpPr>
          <p:nvPr>
            <p:ph type="title"/>
          </p:nvPr>
        </p:nvSpPr>
        <p:spPr>
          <a:xfrm>
            <a:off x="3574003" y="604677"/>
            <a:ext cx="8193000" cy="7674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0B6AA"/>
              </a:buClr>
              <a:buSzPts val="4000"/>
              <a:buFont typeface="Arial"/>
              <a:buNone/>
              <a:defRPr sz="4000" b="0" i="0" u="none" strike="noStrike" cap="none">
                <a:solidFill>
                  <a:srgbClr val="00B6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 name="Google Shape;70;p17"/>
          <p:cNvSpPr txBox="1">
            <a:spLocks noGrp="1"/>
          </p:cNvSpPr>
          <p:nvPr>
            <p:ph type="body" idx="1"/>
          </p:nvPr>
        </p:nvSpPr>
        <p:spPr>
          <a:xfrm>
            <a:off x="3574003" y="1459171"/>
            <a:ext cx="8193000" cy="605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696A69"/>
              </a:buClr>
              <a:buSzPts val="2400"/>
              <a:buFont typeface="Arial"/>
              <a:buNone/>
              <a:defRPr sz="2400" b="1" i="0" u="none" strike="noStrike" cap="none">
                <a:solidFill>
                  <a:srgbClr val="696A69"/>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rgbClr val="71716F"/>
              </a:buClr>
              <a:buSzPts val="2400"/>
              <a:buFont typeface="Arial"/>
              <a:buChar char="•"/>
              <a:defRPr sz="2400" b="1" i="0" u="none" strike="noStrike" cap="none">
                <a:solidFill>
                  <a:srgbClr val="71716F"/>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rgbClr val="71716F"/>
              </a:buClr>
              <a:buSzPts val="2000"/>
              <a:buFont typeface="Arial"/>
              <a:buChar char="•"/>
              <a:defRPr sz="2000" b="0" i="0" u="none" strike="noStrike" cap="none">
                <a:solidFill>
                  <a:srgbClr val="71716F"/>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rgbClr val="71716F"/>
              </a:buClr>
              <a:buSzPts val="1800"/>
              <a:buFont typeface="Arial"/>
              <a:buChar char="•"/>
              <a:defRPr sz="1800" b="0" i="0" u="none" strike="noStrike" cap="none">
                <a:solidFill>
                  <a:srgbClr val="71716F"/>
                </a:solidFill>
                <a:latin typeface="Calibri"/>
                <a:ea typeface="Calibri"/>
                <a:cs typeface="Calibri"/>
                <a:sym typeface="Calibri"/>
              </a:defRPr>
            </a:lvl4pPr>
            <a:lvl5pPr marL="2286000" marR="0" lvl="4" indent="-342900" algn="l" rtl="0">
              <a:lnSpc>
                <a:spcPct val="90000"/>
              </a:lnSpc>
              <a:spcBef>
                <a:spcPts val="500"/>
              </a:spcBef>
              <a:spcAft>
                <a:spcPts val="0"/>
              </a:spcAft>
              <a:buClr>
                <a:srgbClr val="71716F"/>
              </a:buClr>
              <a:buSzPts val="1800"/>
              <a:buFont typeface="Arial"/>
              <a:buChar char="•"/>
              <a:defRPr sz="1800" b="0" i="0" u="none" strike="noStrike" cap="none">
                <a:solidFill>
                  <a:srgbClr val="71716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7"/>
          <p:cNvSpPr txBox="1">
            <a:spLocks noGrp="1"/>
          </p:cNvSpPr>
          <p:nvPr>
            <p:ph type="body" idx="2"/>
          </p:nvPr>
        </p:nvSpPr>
        <p:spPr>
          <a:xfrm>
            <a:off x="3574003" y="2354095"/>
            <a:ext cx="8193000" cy="3411000"/>
          </a:xfrm>
          <a:prstGeom prst="rect">
            <a:avLst/>
          </a:prstGeom>
          <a:noFill/>
          <a:ln>
            <a:noFill/>
          </a:ln>
        </p:spPr>
        <p:txBody>
          <a:bodyPr spcFirstLastPara="1" wrap="square" lIns="91425" tIns="45700" rIns="91425" bIns="45700" anchor="ctr" anchorCtr="0">
            <a:noAutofit/>
          </a:bodyPr>
          <a:lstStyle>
            <a:lvl1pPr marL="457200" marR="0" lvl="0" indent="-381000" algn="l" rtl="0">
              <a:lnSpc>
                <a:spcPct val="90000"/>
              </a:lnSpc>
              <a:spcBef>
                <a:spcPts val="1000"/>
              </a:spcBef>
              <a:spcAft>
                <a:spcPts val="0"/>
              </a:spcAft>
              <a:buClr>
                <a:srgbClr val="696A69"/>
              </a:buClr>
              <a:buSzPts val="2400"/>
              <a:buFont typeface="Noto Sans Symbols"/>
              <a:buChar char="▪"/>
              <a:defRPr sz="2400" b="0" i="0" u="none" strike="noStrike" cap="none">
                <a:solidFill>
                  <a:srgbClr val="696A69"/>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rgbClr val="71716F"/>
              </a:buClr>
              <a:buSzPts val="2400"/>
              <a:buFont typeface="Noto Sans Symbols"/>
              <a:buChar char="▪"/>
              <a:defRPr sz="2400" b="1" i="0" u="none" strike="noStrike" cap="none">
                <a:solidFill>
                  <a:srgbClr val="71716F"/>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rgbClr val="71716F"/>
              </a:buClr>
              <a:buSzPts val="2000"/>
              <a:buFont typeface="Noto Sans Symbols"/>
              <a:buChar char="▪"/>
              <a:defRPr sz="2000" b="0" i="0" u="none" strike="noStrike" cap="none">
                <a:solidFill>
                  <a:srgbClr val="71716F"/>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rgbClr val="71716F"/>
              </a:buClr>
              <a:buSzPts val="1800"/>
              <a:buFont typeface="Noto Sans Symbols"/>
              <a:buChar char="▪"/>
              <a:defRPr sz="1800" b="0" i="0" u="none" strike="noStrike" cap="none">
                <a:solidFill>
                  <a:srgbClr val="71716F"/>
                </a:solidFill>
                <a:latin typeface="Calibri"/>
                <a:ea typeface="Calibri"/>
                <a:cs typeface="Calibri"/>
                <a:sym typeface="Calibri"/>
              </a:defRPr>
            </a:lvl4pPr>
            <a:lvl5pPr marL="2286000" marR="0" lvl="4" indent="-342900" algn="l" rtl="0">
              <a:lnSpc>
                <a:spcPct val="90000"/>
              </a:lnSpc>
              <a:spcBef>
                <a:spcPts val="500"/>
              </a:spcBef>
              <a:spcAft>
                <a:spcPts val="0"/>
              </a:spcAft>
              <a:buClr>
                <a:srgbClr val="71716F"/>
              </a:buClr>
              <a:buSzPts val="1800"/>
              <a:buFont typeface="Noto Sans Symbols"/>
              <a:buChar char="▪"/>
              <a:defRPr sz="1800" b="0" i="0" u="none" strike="noStrike" cap="none">
                <a:solidFill>
                  <a:srgbClr val="71716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17"/>
          <p:cNvSpPr txBox="1">
            <a:spLocks noGrp="1"/>
          </p:cNvSpPr>
          <p:nvPr>
            <p:ph type="body" idx="3"/>
          </p:nvPr>
        </p:nvSpPr>
        <p:spPr>
          <a:xfrm>
            <a:off x="3574003" y="6431871"/>
            <a:ext cx="4279800" cy="2193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2CE5C9"/>
              </a:buClr>
              <a:buSzPts val="1000"/>
              <a:buFont typeface="Arial"/>
              <a:buNone/>
              <a:defRPr sz="1000" b="0" i="0" u="none" strike="noStrike" cap="none">
                <a:solidFill>
                  <a:srgbClr val="2CE5C9"/>
                </a:solidFill>
                <a:latin typeface="Quattrocento Sans"/>
                <a:ea typeface="Quattrocento Sans"/>
                <a:cs typeface="Quattrocento Sans"/>
                <a:sym typeface="Quattrocento Sans"/>
              </a:defRPr>
            </a:lvl1pPr>
            <a:lvl2pPr marL="914400" marR="0" lvl="1" indent="-381000" algn="l" rtl="0">
              <a:lnSpc>
                <a:spcPct val="90000"/>
              </a:lnSpc>
              <a:spcBef>
                <a:spcPts val="500"/>
              </a:spcBef>
              <a:spcAft>
                <a:spcPts val="0"/>
              </a:spcAft>
              <a:buClr>
                <a:srgbClr val="71716F"/>
              </a:buClr>
              <a:buSzPts val="2400"/>
              <a:buFont typeface="Arial"/>
              <a:buChar char="•"/>
              <a:defRPr sz="2400" b="1" i="0" u="none" strike="noStrike" cap="none">
                <a:solidFill>
                  <a:srgbClr val="71716F"/>
                </a:solidFill>
                <a:latin typeface="Quattrocento Sans"/>
                <a:ea typeface="Quattrocento Sans"/>
                <a:cs typeface="Quattrocento Sans"/>
                <a:sym typeface="Quattrocento Sans"/>
              </a:defRPr>
            </a:lvl2pPr>
            <a:lvl3pPr marL="1371600" marR="0" lvl="2" indent="-355600" algn="l" rtl="0">
              <a:lnSpc>
                <a:spcPct val="90000"/>
              </a:lnSpc>
              <a:spcBef>
                <a:spcPts val="500"/>
              </a:spcBef>
              <a:spcAft>
                <a:spcPts val="0"/>
              </a:spcAft>
              <a:buClr>
                <a:srgbClr val="71716F"/>
              </a:buClr>
              <a:buSzPts val="2000"/>
              <a:buFont typeface="Arial"/>
              <a:buChar char="•"/>
              <a:defRPr sz="2000" b="0" i="0" u="none" strike="noStrike" cap="none">
                <a:solidFill>
                  <a:srgbClr val="71716F"/>
                </a:solidFill>
                <a:latin typeface="Quattrocento Sans"/>
                <a:ea typeface="Quattrocento Sans"/>
                <a:cs typeface="Quattrocento Sans"/>
                <a:sym typeface="Quattrocento Sans"/>
              </a:defRPr>
            </a:lvl3pPr>
            <a:lvl4pPr marL="1828800" marR="0" lvl="3" indent="-342900" algn="l" rtl="0">
              <a:lnSpc>
                <a:spcPct val="90000"/>
              </a:lnSpc>
              <a:spcBef>
                <a:spcPts val="500"/>
              </a:spcBef>
              <a:spcAft>
                <a:spcPts val="0"/>
              </a:spcAft>
              <a:buClr>
                <a:srgbClr val="71716F"/>
              </a:buClr>
              <a:buSzPts val="1800"/>
              <a:buFont typeface="Arial"/>
              <a:buChar char="•"/>
              <a:defRPr sz="1800" b="0" i="0" u="none" strike="noStrike" cap="none">
                <a:solidFill>
                  <a:srgbClr val="71716F"/>
                </a:solidFill>
                <a:latin typeface="Calibri"/>
                <a:ea typeface="Calibri"/>
                <a:cs typeface="Calibri"/>
                <a:sym typeface="Calibri"/>
              </a:defRPr>
            </a:lvl4pPr>
            <a:lvl5pPr marL="2286000" marR="0" lvl="4" indent="-342900" algn="l" rtl="0">
              <a:lnSpc>
                <a:spcPct val="90000"/>
              </a:lnSpc>
              <a:spcBef>
                <a:spcPts val="500"/>
              </a:spcBef>
              <a:spcAft>
                <a:spcPts val="0"/>
              </a:spcAft>
              <a:buClr>
                <a:srgbClr val="71716F"/>
              </a:buClr>
              <a:buSzPts val="1800"/>
              <a:buFont typeface="Arial"/>
              <a:buChar char="•"/>
              <a:defRPr sz="1800" b="0" i="0" u="none" strike="noStrike" cap="none">
                <a:solidFill>
                  <a:srgbClr val="71716F"/>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73" name="Google Shape;73;p17" descr="A blue text on a black background&#10;&#10;Description automatically generated"/>
          <p:cNvPicPr preferRelativeResize="0"/>
          <p:nvPr/>
        </p:nvPicPr>
        <p:blipFill rotWithShape="1">
          <a:blip r:embed="rId3">
            <a:alphaModFix/>
          </a:blip>
          <a:srcRect/>
          <a:stretch/>
        </p:blipFill>
        <p:spPr>
          <a:xfrm>
            <a:off x="9318093" y="5970673"/>
            <a:ext cx="2102019" cy="465771"/>
          </a:xfrm>
          <a:prstGeom prst="rect">
            <a:avLst/>
          </a:prstGeom>
          <a:noFill/>
          <a:ln>
            <a:noFill/>
          </a:ln>
        </p:spPr>
      </p:pic>
      <p:sp>
        <p:nvSpPr>
          <p:cNvPr id="74" name="Google Shape;74;p17"/>
          <p:cNvSpPr/>
          <p:nvPr/>
        </p:nvSpPr>
        <p:spPr>
          <a:xfrm>
            <a:off x="12337720" y="58427"/>
            <a:ext cx="1825800" cy="490500"/>
          </a:xfrm>
          <a:prstGeom prst="rect">
            <a:avLst/>
          </a:prstGeom>
          <a:solidFill>
            <a:srgbClr val="007376"/>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800" b="0" i="0" u="none" strike="noStrike" cap="none">
                <a:solidFill>
                  <a:schemeClr val="lt1"/>
                </a:solidFill>
                <a:latin typeface="Quattrocento Sans"/>
                <a:ea typeface="Quattrocento Sans"/>
                <a:cs typeface="Quattrocento Sans"/>
                <a:sym typeface="Quattrocento Sans"/>
              </a:rPr>
              <a:t>100 31 46 8</a:t>
            </a:r>
            <a:endParaRPr sz="1800" b="0" i="0" u="none" strike="noStrike" cap="none">
              <a:solidFill>
                <a:schemeClr val="lt1"/>
              </a:solidFill>
              <a:latin typeface="Quattrocento Sans"/>
              <a:ea typeface="Quattrocento Sans"/>
              <a:cs typeface="Quattrocento Sans"/>
              <a:sym typeface="Quattrocento Sans"/>
            </a:endParaRPr>
          </a:p>
        </p:txBody>
      </p:sp>
      <p:sp>
        <p:nvSpPr>
          <p:cNvPr id="75" name="Google Shape;75;p17"/>
          <p:cNvSpPr/>
          <p:nvPr/>
        </p:nvSpPr>
        <p:spPr>
          <a:xfrm>
            <a:off x="12337719" y="566953"/>
            <a:ext cx="1825800" cy="490500"/>
          </a:xfrm>
          <a:prstGeom prst="rect">
            <a:avLst/>
          </a:prstGeom>
          <a:solidFill>
            <a:srgbClr val="16AF97"/>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800" b="0" i="0" u="none" strike="noStrike" cap="none">
                <a:solidFill>
                  <a:schemeClr val="lt1"/>
                </a:solidFill>
                <a:latin typeface="Quattrocento Sans"/>
                <a:ea typeface="Quattrocento Sans"/>
                <a:cs typeface="Quattrocento Sans"/>
                <a:sym typeface="Quattrocento Sans"/>
              </a:rPr>
              <a:t>75 0 45 0</a:t>
            </a:r>
            <a:endParaRPr sz="1400" b="0" i="0" u="none" strike="noStrike" cap="none">
              <a:solidFill>
                <a:schemeClr val="lt1"/>
              </a:solidFill>
              <a:latin typeface="Calibri"/>
              <a:ea typeface="Calibri"/>
              <a:cs typeface="Calibri"/>
              <a:sym typeface="Calibri"/>
            </a:endParaRPr>
          </a:p>
        </p:txBody>
      </p:sp>
      <p:sp>
        <p:nvSpPr>
          <p:cNvPr id="76" name="Google Shape;76;p17"/>
          <p:cNvSpPr/>
          <p:nvPr/>
        </p:nvSpPr>
        <p:spPr>
          <a:xfrm>
            <a:off x="12337719" y="1073255"/>
            <a:ext cx="1825800" cy="490500"/>
          </a:xfrm>
          <a:prstGeom prst="rect">
            <a:avLst/>
          </a:prstGeom>
          <a:solidFill>
            <a:srgbClr val="43B178"/>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800" b="0" i="0" u="none" strike="noStrike" cap="none">
                <a:solidFill>
                  <a:srgbClr val="FFFFFF"/>
                </a:solidFill>
                <a:latin typeface="Quattrocento Sans"/>
                <a:ea typeface="Quattrocento Sans"/>
                <a:cs typeface="Quattrocento Sans"/>
                <a:sym typeface="Quattrocento Sans"/>
              </a:rPr>
              <a:t>69 0 68 0</a:t>
            </a:r>
            <a:endParaRPr sz="1400" b="0" i="0" u="none" strike="noStrike" cap="none">
              <a:solidFill>
                <a:schemeClr val="lt1"/>
              </a:solidFill>
              <a:latin typeface="Calibri"/>
              <a:ea typeface="Calibri"/>
              <a:cs typeface="Calibri"/>
              <a:sym typeface="Calibri"/>
            </a:endParaRPr>
          </a:p>
        </p:txBody>
      </p:sp>
      <p:sp>
        <p:nvSpPr>
          <p:cNvPr id="77" name="Google Shape;77;p17"/>
          <p:cNvSpPr/>
          <p:nvPr/>
        </p:nvSpPr>
        <p:spPr>
          <a:xfrm>
            <a:off x="12337717" y="1595258"/>
            <a:ext cx="1825800" cy="490500"/>
          </a:xfrm>
          <a:prstGeom prst="rect">
            <a:avLst/>
          </a:prstGeom>
          <a:solidFill>
            <a:srgbClr val="06B3BC"/>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800" b="0" i="0" u="none" strike="noStrike" cap="none">
                <a:solidFill>
                  <a:schemeClr val="lt1"/>
                </a:solidFill>
                <a:latin typeface="Quattrocento Sans"/>
                <a:ea typeface="Quattrocento Sans"/>
                <a:cs typeface="Quattrocento Sans"/>
                <a:sym typeface="Quattrocento Sans"/>
              </a:rPr>
              <a:t>74 0 21 0</a:t>
            </a:r>
            <a:endParaRPr sz="1400" b="0" i="0" u="none" strike="noStrike" cap="none">
              <a:solidFill>
                <a:schemeClr val="lt1"/>
              </a:solidFill>
              <a:latin typeface="Calibri"/>
              <a:ea typeface="Calibri"/>
              <a:cs typeface="Calibri"/>
              <a:sym typeface="Calibri"/>
            </a:endParaRPr>
          </a:p>
        </p:txBody>
      </p:sp>
      <p:sp>
        <p:nvSpPr>
          <p:cNvPr id="78" name="Google Shape;78;p17"/>
          <p:cNvSpPr/>
          <p:nvPr/>
        </p:nvSpPr>
        <p:spPr>
          <a:xfrm>
            <a:off x="12337716" y="2115358"/>
            <a:ext cx="1825800" cy="490500"/>
          </a:xfrm>
          <a:prstGeom prst="rect">
            <a:avLst/>
          </a:prstGeom>
          <a:solidFill>
            <a:srgbClr val="E4872D"/>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800" b="0" i="0" u="none" strike="noStrike" cap="none">
                <a:solidFill>
                  <a:schemeClr val="lt1"/>
                </a:solidFill>
                <a:latin typeface="Quattrocento Sans"/>
                <a:ea typeface="Quattrocento Sans"/>
                <a:cs typeface="Quattrocento Sans"/>
                <a:sym typeface="Quattrocento Sans"/>
              </a:rPr>
              <a:t>3 52 100 0</a:t>
            </a:r>
            <a:endParaRPr sz="1400" b="0" i="0" u="none" strike="noStrike" cap="none">
              <a:solidFill>
                <a:schemeClr val="lt1"/>
              </a:solidFill>
              <a:latin typeface="Calibri"/>
              <a:ea typeface="Calibri"/>
              <a:cs typeface="Calibri"/>
              <a:sym typeface="Calibri"/>
            </a:endParaRPr>
          </a:p>
        </p:txBody>
      </p:sp>
      <p:sp>
        <p:nvSpPr>
          <p:cNvPr id="79" name="Google Shape;79;p17"/>
          <p:cNvSpPr/>
          <p:nvPr/>
        </p:nvSpPr>
        <p:spPr>
          <a:xfrm>
            <a:off x="12337716" y="2637359"/>
            <a:ext cx="1825800" cy="490500"/>
          </a:xfrm>
          <a:prstGeom prst="rect">
            <a:avLst/>
          </a:prstGeom>
          <a:solidFill>
            <a:srgbClr val="C3B82B"/>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800" b="0" i="0" u="none" strike="noStrike" cap="none">
                <a:solidFill>
                  <a:schemeClr val="lt1"/>
                </a:solidFill>
                <a:latin typeface="Quattrocento Sans"/>
                <a:ea typeface="Quattrocento Sans"/>
                <a:cs typeface="Quattrocento Sans"/>
                <a:sym typeface="Quattrocento Sans"/>
              </a:rPr>
              <a:t>17 11 100 0</a:t>
            </a:r>
            <a:endParaRPr sz="1800" b="0" i="0" u="none" strike="noStrike" cap="none">
              <a:solidFill>
                <a:schemeClr val="lt1"/>
              </a:solidFill>
              <a:latin typeface="Quattrocento Sans"/>
              <a:ea typeface="Quattrocento Sans"/>
              <a:cs typeface="Quattrocento Sans"/>
              <a:sym typeface="Quattrocento Sans"/>
            </a:endParaRPr>
          </a:p>
        </p:txBody>
      </p:sp>
      <p:sp>
        <p:nvSpPr>
          <p:cNvPr id="80" name="Google Shape;80;p17"/>
          <p:cNvSpPr/>
          <p:nvPr/>
        </p:nvSpPr>
        <p:spPr>
          <a:xfrm>
            <a:off x="12337715" y="3159362"/>
            <a:ext cx="1825800" cy="490500"/>
          </a:xfrm>
          <a:prstGeom prst="rect">
            <a:avLst/>
          </a:prstGeom>
          <a:solidFill>
            <a:srgbClr val="D2DB2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800" b="0" i="0" u="none" strike="noStrike" cap="none">
                <a:solidFill>
                  <a:schemeClr val="lt1"/>
                </a:solidFill>
                <a:latin typeface="Quattrocento Sans"/>
                <a:ea typeface="Quattrocento Sans"/>
                <a:cs typeface="Quattrocento Sans"/>
                <a:sym typeface="Quattrocento Sans"/>
              </a:rPr>
              <a:t>20 0 100 0</a:t>
            </a:r>
            <a:endParaRPr sz="1400" b="0" i="0" u="none" strike="noStrike" cap="none">
              <a:solidFill>
                <a:schemeClr val="lt1"/>
              </a:solidFill>
              <a:latin typeface="Calibri"/>
              <a:ea typeface="Calibri"/>
              <a:cs typeface="Calibri"/>
              <a:sym typeface="Calibri"/>
            </a:endParaRPr>
          </a:p>
        </p:txBody>
      </p:sp>
      <p:sp>
        <p:nvSpPr>
          <p:cNvPr id="81" name="Google Shape;81;p17"/>
          <p:cNvSpPr/>
          <p:nvPr/>
        </p:nvSpPr>
        <p:spPr>
          <a:xfrm>
            <a:off x="12337715" y="3691987"/>
            <a:ext cx="1825800" cy="490500"/>
          </a:xfrm>
          <a:prstGeom prst="rect">
            <a:avLst/>
          </a:prstGeom>
          <a:solidFill>
            <a:srgbClr val="F4F7C2"/>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800" b="0" i="0" u="none" strike="noStrike" cap="none">
                <a:solidFill>
                  <a:srgbClr val="00D0D7"/>
                </a:solidFill>
                <a:latin typeface="Quattrocento Sans"/>
                <a:ea typeface="Quattrocento Sans"/>
                <a:cs typeface="Quattrocento Sans"/>
                <a:sym typeface="Quattrocento Sans"/>
              </a:rPr>
              <a:t>244 247 194</a:t>
            </a:r>
            <a:endParaRPr sz="1400" b="0" i="0" u="none" strike="noStrike" cap="none">
              <a:solidFill>
                <a:srgbClr val="00D0D7"/>
              </a:solidFill>
              <a:latin typeface="Calibri"/>
              <a:ea typeface="Calibri"/>
              <a:cs typeface="Calibri"/>
              <a:sym typeface="Calibri"/>
            </a:endParaRPr>
          </a:p>
        </p:txBody>
      </p:sp>
      <p:sp>
        <p:nvSpPr>
          <p:cNvPr id="82" name="Google Shape;82;p17"/>
          <p:cNvSpPr/>
          <p:nvPr/>
        </p:nvSpPr>
        <p:spPr>
          <a:xfrm>
            <a:off x="12337713" y="4225565"/>
            <a:ext cx="1825800" cy="490500"/>
          </a:xfrm>
          <a:prstGeom prst="rect">
            <a:avLst/>
          </a:prstGeom>
          <a:solidFill>
            <a:srgbClr val="BFBFB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800" b="0" i="0" u="none" strike="noStrike" cap="none">
                <a:solidFill>
                  <a:schemeClr val="lt1"/>
                </a:solidFill>
                <a:latin typeface="Quattrocento Sans"/>
                <a:ea typeface="Quattrocento Sans"/>
                <a:cs typeface="Quattrocento Sans"/>
                <a:sym typeface="Quattrocento Sans"/>
              </a:rPr>
              <a:t>191 191 191</a:t>
            </a:r>
            <a:endParaRPr sz="1400" b="0" i="0" u="none" strike="noStrike" cap="none">
              <a:solidFill>
                <a:schemeClr val="lt1"/>
              </a:solidFill>
              <a:latin typeface="Calibri"/>
              <a:ea typeface="Calibri"/>
              <a:cs typeface="Calibri"/>
              <a:sym typeface="Calibri"/>
            </a:endParaRPr>
          </a:p>
        </p:txBody>
      </p:sp>
      <p:sp>
        <p:nvSpPr>
          <p:cNvPr id="83" name="Google Shape;83;p17"/>
          <p:cNvSpPr/>
          <p:nvPr/>
        </p:nvSpPr>
        <p:spPr>
          <a:xfrm>
            <a:off x="12337712" y="4761363"/>
            <a:ext cx="1825800" cy="490500"/>
          </a:xfrm>
          <a:prstGeom prst="rect">
            <a:avLst/>
          </a:prstGeom>
          <a:solidFill>
            <a:srgbClr val="898984"/>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800" b="0" i="0" u="none" strike="noStrike" cap="none">
                <a:solidFill>
                  <a:schemeClr val="lt1"/>
                </a:solidFill>
                <a:latin typeface="Quattrocento Sans"/>
                <a:ea typeface="Quattrocento Sans"/>
                <a:cs typeface="Quattrocento Sans"/>
                <a:sym typeface="Quattrocento Sans"/>
              </a:rPr>
              <a:t>45 38 39 3</a:t>
            </a:r>
            <a:endParaRPr sz="1400" b="0" i="0" u="none" strike="noStrike" cap="none">
              <a:solidFill>
                <a:schemeClr val="lt1"/>
              </a:solidFill>
              <a:latin typeface="Calibri"/>
              <a:ea typeface="Calibri"/>
              <a:cs typeface="Calibri"/>
              <a:sym typeface="Calibri"/>
            </a:endParaRPr>
          </a:p>
        </p:txBody>
      </p:sp>
      <p:sp>
        <p:nvSpPr>
          <p:cNvPr id="84" name="Google Shape;84;p17"/>
          <p:cNvSpPr/>
          <p:nvPr/>
        </p:nvSpPr>
        <p:spPr>
          <a:xfrm>
            <a:off x="12337711" y="5269889"/>
            <a:ext cx="1825800" cy="490500"/>
          </a:xfrm>
          <a:prstGeom prst="rect">
            <a:avLst/>
          </a:prstGeom>
          <a:solidFill>
            <a:srgbClr val="63625E"/>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800" b="0" i="0" u="none" strike="noStrike" cap="none">
                <a:solidFill>
                  <a:schemeClr val="lt1"/>
                </a:solidFill>
                <a:latin typeface="Quattrocento Sans"/>
                <a:ea typeface="Quattrocento Sans"/>
                <a:cs typeface="Quattrocento Sans"/>
                <a:sym typeface="Quattrocento Sans"/>
              </a:rPr>
              <a:t>58 50 51 19</a:t>
            </a:r>
            <a:endParaRPr sz="1400" b="0" i="0" u="none" strike="noStrike" cap="none">
              <a:solidFill>
                <a:schemeClr val="lt1"/>
              </a:solidFill>
              <a:latin typeface="Calibri"/>
              <a:ea typeface="Calibri"/>
              <a:cs typeface="Calibri"/>
              <a:sym typeface="Calibri"/>
            </a:endParaRPr>
          </a:p>
        </p:txBody>
      </p:sp>
      <p:sp>
        <p:nvSpPr>
          <p:cNvPr id="85" name="Google Shape;85;p17"/>
          <p:cNvSpPr/>
          <p:nvPr/>
        </p:nvSpPr>
        <p:spPr>
          <a:xfrm>
            <a:off x="12337711" y="5790937"/>
            <a:ext cx="1825800" cy="490500"/>
          </a:xfrm>
          <a:prstGeom prst="rect">
            <a:avLst/>
          </a:prstGeom>
          <a:solidFill>
            <a:srgbClr val="C00000"/>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800" b="0" i="0" u="none" strike="noStrike" cap="none">
                <a:solidFill>
                  <a:schemeClr val="lt1"/>
                </a:solidFill>
                <a:latin typeface="Quattrocento Sans"/>
                <a:ea typeface="Quattrocento Sans"/>
                <a:cs typeface="Quattrocento Sans"/>
                <a:sym typeface="Quattrocento Sans"/>
              </a:rPr>
              <a:t>192 0 0</a:t>
            </a:r>
            <a:endParaRPr sz="1400" b="0" i="0" u="none" strike="noStrike" cap="none">
              <a:solidFill>
                <a:schemeClr val="lt1"/>
              </a:solidFill>
              <a:latin typeface="Calibri"/>
              <a:ea typeface="Calibri"/>
              <a:cs typeface="Calibri"/>
              <a:sym typeface="Calibri"/>
            </a:endParaRPr>
          </a:p>
        </p:txBody>
      </p:sp>
      <p:sp>
        <p:nvSpPr>
          <p:cNvPr id="86" name="Google Shape;86;p17"/>
          <p:cNvSpPr/>
          <p:nvPr/>
        </p:nvSpPr>
        <p:spPr>
          <a:xfrm>
            <a:off x="12337711" y="6320563"/>
            <a:ext cx="1825800" cy="490500"/>
          </a:xfrm>
          <a:prstGeom prst="rect">
            <a:avLst/>
          </a:prstGeom>
          <a:solidFill>
            <a:srgbClr val="C7EDEC"/>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r>
              <a:rPr lang="en-GB" sz="1800" b="0" i="0" u="none" strike="noStrike" cap="none">
                <a:solidFill>
                  <a:srgbClr val="087B6D"/>
                </a:solidFill>
                <a:latin typeface="Quattrocento Sans"/>
                <a:ea typeface="Quattrocento Sans"/>
                <a:cs typeface="Quattrocento Sans"/>
                <a:sym typeface="Quattrocento Sans"/>
              </a:rPr>
              <a:t>199 237 235</a:t>
            </a:r>
            <a:endParaRPr sz="1400" b="0" i="0" u="none" strike="noStrike" cap="none">
              <a:solidFill>
                <a:srgbClr val="087B6D"/>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7"/>
        <p:cNvGrpSpPr/>
        <p:nvPr/>
      </p:nvGrpSpPr>
      <p:grpSpPr>
        <a:xfrm>
          <a:off x="0" y="0"/>
          <a:ext cx="0" cy="0"/>
          <a:chOff x="0" y="0"/>
          <a:chExt cx="0" cy="0"/>
        </a:xfrm>
      </p:grpSpPr>
      <p:sp>
        <p:nvSpPr>
          <p:cNvPr id="88" name="Google Shape;88;p18"/>
          <p:cNvSpPr/>
          <p:nvPr/>
        </p:nvSpPr>
        <p:spPr>
          <a:xfrm>
            <a:off x="544287" y="3433665"/>
            <a:ext cx="11103300" cy="2993700"/>
          </a:xfrm>
          <a:prstGeom prst="rect">
            <a:avLst/>
          </a:prstGeom>
          <a:solidFill>
            <a:srgbClr val="15AF98"/>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endParaRPr sz="1900" b="0" i="0" u="none" strike="noStrike" cap="none">
              <a:solidFill>
                <a:schemeClr val="lt1"/>
              </a:solidFill>
              <a:latin typeface="Arial"/>
              <a:ea typeface="Arial"/>
              <a:cs typeface="Arial"/>
              <a:sym typeface="Arial"/>
            </a:endParaRPr>
          </a:p>
        </p:txBody>
      </p:sp>
      <p:sp>
        <p:nvSpPr>
          <p:cNvPr id="89" name="Google Shape;89;p18"/>
          <p:cNvSpPr txBox="1">
            <a:spLocks noGrp="1"/>
          </p:cNvSpPr>
          <p:nvPr>
            <p:ph type="subTitle" idx="1"/>
          </p:nvPr>
        </p:nvSpPr>
        <p:spPr>
          <a:xfrm>
            <a:off x="1524000" y="3773995"/>
            <a:ext cx="9144000" cy="9471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1100"/>
              </a:spcBef>
              <a:spcAft>
                <a:spcPts val="0"/>
              </a:spcAft>
              <a:buClr>
                <a:schemeClr val="lt1"/>
              </a:buClr>
              <a:buSzPts val="2500"/>
              <a:buFont typeface="Arial"/>
              <a:buNone/>
              <a:defRPr sz="2500" b="1" i="0" u="none" strike="noStrike" cap="none">
                <a:solidFill>
                  <a:schemeClr val="lt1"/>
                </a:solidFill>
                <a:latin typeface="Century Gothic"/>
                <a:ea typeface="Century Gothic"/>
                <a:cs typeface="Century Gothic"/>
                <a:sym typeface="Century Gothic"/>
              </a:defRPr>
            </a:lvl1pPr>
            <a:lvl2pPr marR="0" lvl="1"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2pPr>
            <a:lvl3pPr marR="0" lvl="2" algn="ctr" rtl="0">
              <a:lnSpc>
                <a:spcPct val="90000"/>
              </a:lnSpc>
              <a:spcBef>
                <a:spcPts val="500"/>
              </a:spcBef>
              <a:spcAft>
                <a:spcPts val="0"/>
              </a:spcAft>
              <a:buClr>
                <a:schemeClr val="dk1"/>
              </a:buClr>
              <a:buSzPts val="1900"/>
              <a:buFont typeface="Arial"/>
              <a:buNone/>
              <a:defRPr sz="1900" b="0" i="0" u="none" strike="noStrike" cap="none">
                <a:solidFill>
                  <a:schemeClr val="dk1"/>
                </a:solidFill>
                <a:latin typeface="Arial"/>
                <a:ea typeface="Arial"/>
                <a:cs typeface="Arial"/>
                <a:sym typeface="Arial"/>
              </a:defRPr>
            </a:lvl3pPr>
            <a:lvl4pPr marR="0" lvl="3"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4pPr>
            <a:lvl5pPr marR="0" lvl="4"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5pPr>
            <a:lvl6pPr marR="0" lvl="5"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90" name="Google Shape;90;p18"/>
          <p:cNvSpPr txBox="1">
            <a:spLocks noGrp="1"/>
          </p:cNvSpPr>
          <p:nvPr>
            <p:ph type="title"/>
          </p:nvPr>
        </p:nvSpPr>
        <p:spPr>
          <a:xfrm>
            <a:off x="838200" y="1513841"/>
            <a:ext cx="10515600" cy="725100"/>
          </a:xfrm>
          <a:prstGeom prst="rect">
            <a:avLst/>
          </a:prstGeom>
          <a:noFill/>
          <a:ln>
            <a:noFill/>
          </a:ln>
        </p:spPr>
        <p:txBody>
          <a:bodyPr spcFirstLastPara="1" wrap="square" lIns="91425" tIns="45700" rIns="91425" bIns="45700" anchor="t" anchorCtr="0">
            <a:noAutofit/>
          </a:bodyPr>
          <a:lstStyle>
            <a:lvl1pPr marR="0" lvl="0" algn="ctr" rtl="0">
              <a:lnSpc>
                <a:spcPct val="90000"/>
              </a:lnSpc>
              <a:spcBef>
                <a:spcPts val="0"/>
              </a:spcBef>
              <a:spcAft>
                <a:spcPts val="0"/>
              </a:spcAft>
              <a:buClr>
                <a:schemeClr val="dk1"/>
              </a:buClr>
              <a:buSzPts val="3200"/>
              <a:buFont typeface="Century Gothic"/>
              <a:buNone/>
              <a:defRPr sz="3200" b="1" i="0" u="none" strike="noStrike" cap="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91" name="Google Shape;91;p18"/>
          <p:cNvSpPr txBox="1">
            <a:spLocks noGrp="1"/>
          </p:cNvSpPr>
          <p:nvPr>
            <p:ph type="body" idx="2"/>
          </p:nvPr>
        </p:nvSpPr>
        <p:spPr>
          <a:xfrm>
            <a:off x="2724946" y="5371331"/>
            <a:ext cx="6742500" cy="7905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lt1"/>
              </a:buClr>
              <a:buSzPts val="2500"/>
              <a:buFont typeface="Arial"/>
              <a:buNone/>
              <a:defRPr sz="2500" b="1" i="0" u="none" strike="noStrike" cap="none">
                <a:solidFill>
                  <a:schemeClr val="lt1"/>
                </a:solidFill>
                <a:latin typeface="Century Gothic"/>
                <a:ea typeface="Century Gothic"/>
                <a:cs typeface="Century Gothic"/>
                <a:sym typeface="Century Gothic"/>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sp>
        <p:nvSpPr>
          <p:cNvPr id="92" name="Google Shape;92;p18"/>
          <p:cNvSpPr txBox="1">
            <a:spLocks noGrp="1"/>
          </p:cNvSpPr>
          <p:nvPr>
            <p:ph type="body" idx="3"/>
          </p:nvPr>
        </p:nvSpPr>
        <p:spPr>
          <a:xfrm>
            <a:off x="4825531" y="2638399"/>
            <a:ext cx="2541300" cy="546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100"/>
              </a:spcBef>
              <a:spcAft>
                <a:spcPts val="0"/>
              </a:spcAft>
              <a:buClr>
                <a:schemeClr val="dk1"/>
              </a:buClr>
              <a:buSzPts val="2000"/>
              <a:buFont typeface="Arial"/>
              <a:buNone/>
              <a:defRPr sz="20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4pPr>
            <a:lvl5pPr marL="2286000" marR="0" lvl="4"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5pPr>
            <a:lvl6pPr marL="2743200" marR="0" lvl="5"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6pPr>
            <a:lvl7pPr marL="3200400" marR="0" lvl="6"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7pPr>
            <a:lvl8pPr marL="3657600" marR="0" lvl="7"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8pPr>
            <a:lvl9pPr marL="4114800" marR="0" lvl="8" indent="-349250" algn="l" rtl="0">
              <a:lnSpc>
                <a:spcPct val="90000"/>
              </a:lnSpc>
              <a:spcBef>
                <a:spcPts val="500"/>
              </a:spcBef>
              <a:spcAft>
                <a:spcPts val="0"/>
              </a:spcAft>
              <a:buClr>
                <a:schemeClr val="dk1"/>
              </a:buClr>
              <a:buSzPts val="1900"/>
              <a:buFont typeface="Arial"/>
              <a:buChar char="•"/>
              <a:defRPr sz="1900" b="0" i="0" u="none" strike="noStrike" cap="none">
                <a:solidFill>
                  <a:schemeClr val="dk1"/>
                </a:solidFill>
                <a:latin typeface="Arial"/>
                <a:ea typeface="Arial"/>
                <a:cs typeface="Arial"/>
                <a:sym typeface="Arial"/>
              </a:defRPr>
            </a:lvl9pPr>
          </a:lstStyle>
          <a:p>
            <a:endParaRPr/>
          </a:p>
        </p:txBody>
      </p:sp>
      <p:grpSp>
        <p:nvGrpSpPr>
          <p:cNvPr id="93" name="Google Shape;93;p18"/>
          <p:cNvGrpSpPr/>
          <p:nvPr/>
        </p:nvGrpSpPr>
        <p:grpSpPr>
          <a:xfrm>
            <a:off x="4935588" y="291803"/>
            <a:ext cx="2320821" cy="968400"/>
            <a:chOff x="4825531" y="136525"/>
            <a:chExt cx="2320821" cy="968400"/>
          </a:xfrm>
        </p:grpSpPr>
        <p:sp>
          <p:nvSpPr>
            <p:cNvPr id="94" name="Google Shape;94;p18"/>
            <p:cNvSpPr/>
            <p:nvPr/>
          </p:nvSpPr>
          <p:spPr>
            <a:xfrm>
              <a:off x="4825531" y="136525"/>
              <a:ext cx="882600" cy="968400"/>
            </a:xfrm>
            <a:prstGeom prst="rect">
              <a:avLst/>
            </a:prstGeom>
            <a:blipFill rotWithShape="1">
              <a:blip r:embed="rId2">
                <a:alphaModFix/>
              </a:blip>
              <a:stretch>
                <a:fillRect/>
              </a:stretch>
            </a:blip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425"/>
                <a:buFont typeface="Arial"/>
                <a:buNone/>
              </a:pPr>
              <a:endParaRPr sz="1900" b="0" i="0" u="none" strike="noStrike" cap="none">
                <a:solidFill>
                  <a:srgbClr val="000000"/>
                </a:solidFill>
                <a:latin typeface="Arial"/>
                <a:ea typeface="Arial"/>
                <a:cs typeface="Arial"/>
                <a:sym typeface="Arial"/>
              </a:endParaRPr>
            </a:p>
          </p:txBody>
        </p:sp>
        <p:pic>
          <p:nvPicPr>
            <p:cNvPr id="95" name="Google Shape;95;p18"/>
            <p:cNvPicPr preferRelativeResize="0"/>
            <p:nvPr/>
          </p:nvPicPr>
          <p:blipFill rotWithShape="1">
            <a:blip r:embed="rId3">
              <a:alphaModFix/>
            </a:blip>
            <a:srcRect/>
            <a:stretch/>
          </p:blipFill>
          <p:spPr>
            <a:xfrm>
              <a:off x="5816677" y="136525"/>
              <a:ext cx="1329675" cy="968376"/>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32" Type="http://schemas.openxmlformats.org/officeDocument/2006/relationships/theme" Target="../theme/theme2.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slideLayout" Target="../slideLayouts/slideLayout56.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 name="Google Shape;11;p7"/>
          <p:cNvSpPr/>
          <p:nvPr/>
        </p:nvSpPr>
        <p:spPr>
          <a:xfrm>
            <a:off x="-1943100" y="559593"/>
            <a:ext cx="1828800" cy="457200"/>
          </a:xfrm>
          <a:prstGeom prst="rect">
            <a:avLst/>
          </a:prstGeom>
          <a:solidFill>
            <a:srgbClr val="16AF98"/>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r>
              <a:rPr lang="en-GB" sz="1900" b="0" i="0" u="none" strike="noStrike" cap="none">
                <a:solidFill>
                  <a:schemeClr val="lt1"/>
                </a:solidFill>
                <a:latin typeface="Arial"/>
                <a:ea typeface="Arial"/>
                <a:cs typeface="Arial"/>
                <a:sym typeface="Arial"/>
              </a:rPr>
              <a:t>75 0 45 0</a:t>
            </a:r>
            <a:endParaRPr sz="1500" b="0" i="0" u="none" strike="noStrike" cap="none">
              <a:solidFill>
                <a:srgbClr val="000000"/>
              </a:solidFill>
              <a:latin typeface="Arial"/>
              <a:ea typeface="Arial"/>
              <a:cs typeface="Arial"/>
              <a:sym typeface="Arial"/>
            </a:endParaRPr>
          </a:p>
        </p:txBody>
      </p:sp>
      <p:sp>
        <p:nvSpPr>
          <p:cNvPr id="12" name="Google Shape;12;p7"/>
          <p:cNvSpPr/>
          <p:nvPr/>
        </p:nvSpPr>
        <p:spPr>
          <a:xfrm>
            <a:off x="-1943100" y="3486728"/>
            <a:ext cx="1828800" cy="457200"/>
          </a:xfrm>
          <a:prstGeom prst="rect">
            <a:avLst/>
          </a:prstGeom>
          <a:solidFill>
            <a:srgbClr val="D2DB2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r>
              <a:rPr lang="en-GB" sz="1900" b="0" i="0" u="none" strike="noStrike" cap="none">
                <a:solidFill>
                  <a:schemeClr val="lt1"/>
                </a:solidFill>
                <a:latin typeface="Arial"/>
                <a:ea typeface="Arial"/>
                <a:cs typeface="Arial"/>
                <a:sym typeface="Arial"/>
              </a:rPr>
              <a:t>20 0 100 0</a:t>
            </a:r>
            <a:endParaRPr sz="1500" b="0" i="0" u="none" strike="noStrike" cap="none">
              <a:solidFill>
                <a:srgbClr val="000000"/>
              </a:solidFill>
              <a:latin typeface="Arial"/>
              <a:ea typeface="Arial"/>
              <a:cs typeface="Arial"/>
              <a:sym typeface="Arial"/>
            </a:endParaRPr>
          </a:p>
        </p:txBody>
      </p:sp>
      <p:sp>
        <p:nvSpPr>
          <p:cNvPr id="13" name="Google Shape;13;p7"/>
          <p:cNvSpPr/>
          <p:nvPr/>
        </p:nvSpPr>
        <p:spPr>
          <a:xfrm>
            <a:off x="-1943100" y="1730447"/>
            <a:ext cx="1828800" cy="457200"/>
          </a:xfrm>
          <a:prstGeom prst="rect">
            <a:avLst/>
          </a:prstGeom>
          <a:solidFill>
            <a:srgbClr val="06B3BC"/>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r>
              <a:rPr lang="en-GB" sz="1900" b="0" i="0" u="none" strike="noStrike" cap="none">
                <a:solidFill>
                  <a:schemeClr val="lt1"/>
                </a:solidFill>
                <a:latin typeface="Arial"/>
                <a:ea typeface="Arial"/>
                <a:cs typeface="Arial"/>
                <a:sym typeface="Arial"/>
              </a:rPr>
              <a:t>74 0 21 0</a:t>
            </a:r>
            <a:endParaRPr sz="1500" b="0" i="0" u="none" strike="noStrike" cap="none">
              <a:solidFill>
                <a:srgbClr val="000000"/>
              </a:solidFill>
              <a:latin typeface="Arial"/>
              <a:ea typeface="Arial"/>
              <a:cs typeface="Arial"/>
              <a:sym typeface="Arial"/>
            </a:endParaRPr>
          </a:p>
        </p:txBody>
      </p:sp>
      <p:sp>
        <p:nvSpPr>
          <p:cNvPr id="14" name="Google Shape;14;p7"/>
          <p:cNvSpPr/>
          <p:nvPr/>
        </p:nvSpPr>
        <p:spPr>
          <a:xfrm>
            <a:off x="-1943100" y="5828436"/>
            <a:ext cx="1828800" cy="457200"/>
          </a:xfrm>
          <a:prstGeom prst="rect">
            <a:avLst/>
          </a:prstGeom>
          <a:solidFill>
            <a:srgbClr val="63625E"/>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r>
              <a:rPr lang="en-GB" sz="1900" b="0" i="0" u="none" strike="noStrike" cap="none">
                <a:solidFill>
                  <a:schemeClr val="lt1"/>
                </a:solidFill>
                <a:latin typeface="Arial"/>
                <a:ea typeface="Arial"/>
                <a:cs typeface="Arial"/>
                <a:sym typeface="Arial"/>
              </a:rPr>
              <a:t>58 50 51 19</a:t>
            </a:r>
            <a:endParaRPr sz="1500" b="0" i="0" u="none" strike="noStrike" cap="none">
              <a:solidFill>
                <a:srgbClr val="000000"/>
              </a:solidFill>
              <a:latin typeface="Arial"/>
              <a:ea typeface="Arial"/>
              <a:cs typeface="Arial"/>
              <a:sym typeface="Arial"/>
            </a:endParaRPr>
          </a:p>
        </p:txBody>
      </p:sp>
      <p:sp>
        <p:nvSpPr>
          <p:cNvPr id="15" name="Google Shape;15;p7"/>
          <p:cNvSpPr/>
          <p:nvPr/>
        </p:nvSpPr>
        <p:spPr>
          <a:xfrm>
            <a:off x="-1943100" y="5243009"/>
            <a:ext cx="1828800" cy="457200"/>
          </a:xfrm>
          <a:prstGeom prst="rect">
            <a:avLst/>
          </a:prstGeom>
          <a:solidFill>
            <a:srgbClr val="8A8983"/>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r>
              <a:rPr lang="en-GB" sz="1900" b="0" i="0" u="none" strike="noStrike" cap="none">
                <a:solidFill>
                  <a:schemeClr val="lt1"/>
                </a:solidFill>
                <a:latin typeface="Arial"/>
                <a:ea typeface="Arial"/>
                <a:cs typeface="Arial"/>
                <a:sym typeface="Arial"/>
              </a:rPr>
              <a:t>45 38 39 3</a:t>
            </a:r>
            <a:endParaRPr sz="1500" b="0" i="0" u="none" strike="noStrike" cap="none">
              <a:solidFill>
                <a:srgbClr val="000000"/>
              </a:solidFill>
              <a:latin typeface="Arial"/>
              <a:ea typeface="Arial"/>
              <a:cs typeface="Arial"/>
              <a:sym typeface="Arial"/>
            </a:endParaRPr>
          </a:p>
        </p:txBody>
      </p:sp>
      <p:sp>
        <p:nvSpPr>
          <p:cNvPr id="16" name="Google Shape;16;p7"/>
          <p:cNvSpPr/>
          <p:nvPr/>
        </p:nvSpPr>
        <p:spPr>
          <a:xfrm>
            <a:off x="-1943100" y="2315875"/>
            <a:ext cx="1828800" cy="457200"/>
          </a:xfrm>
          <a:prstGeom prst="rect">
            <a:avLst/>
          </a:prstGeom>
          <a:solidFill>
            <a:srgbClr val="E4872D"/>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r>
              <a:rPr lang="en-GB" sz="1900" b="0" i="0" u="none" strike="noStrike" cap="none">
                <a:solidFill>
                  <a:schemeClr val="lt1"/>
                </a:solidFill>
                <a:latin typeface="Arial"/>
                <a:ea typeface="Arial"/>
                <a:cs typeface="Arial"/>
                <a:sym typeface="Arial"/>
              </a:rPr>
              <a:t>3 52 100 0</a:t>
            </a:r>
            <a:endParaRPr sz="1500" b="0" i="0" u="none" strike="noStrike" cap="none">
              <a:solidFill>
                <a:srgbClr val="000000"/>
              </a:solidFill>
              <a:latin typeface="Arial"/>
              <a:ea typeface="Arial"/>
              <a:cs typeface="Arial"/>
              <a:sym typeface="Arial"/>
            </a:endParaRPr>
          </a:p>
        </p:txBody>
      </p:sp>
      <p:sp>
        <p:nvSpPr>
          <p:cNvPr id="17" name="Google Shape;17;p7"/>
          <p:cNvSpPr/>
          <p:nvPr/>
        </p:nvSpPr>
        <p:spPr>
          <a:xfrm>
            <a:off x="-1943100" y="-25835"/>
            <a:ext cx="1828800" cy="457200"/>
          </a:xfrm>
          <a:prstGeom prst="rect">
            <a:avLst/>
          </a:prstGeom>
          <a:solidFill>
            <a:srgbClr val="007377"/>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r>
              <a:rPr lang="en-GB" sz="1900" b="0" i="0" u="none" strike="noStrike" cap="none">
                <a:solidFill>
                  <a:schemeClr val="lt1"/>
                </a:solidFill>
                <a:latin typeface="Arial"/>
                <a:ea typeface="Arial"/>
                <a:cs typeface="Arial"/>
                <a:sym typeface="Arial"/>
              </a:rPr>
              <a:t>100 31 46 8</a:t>
            </a:r>
            <a:endParaRPr sz="1500" b="0" i="0" u="none" strike="noStrike" cap="none">
              <a:solidFill>
                <a:srgbClr val="000000"/>
              </a:solidFill>
              <a:latin typeface="Arial"/>
              <a:ea typeface="Arial"/>
              <a:cs typeface="Arial"/>
              <a:sym typeface="Arial"/>
            </a:endParaRPr>
          </a:p>
        </p:txBody>
      </p:sp>
      <p:sp>
        <p:nvSpPr>
          <p:cNvPr id="18" name="Google Shape;18;p7"/>
          <p:cNvSpPr/>
          <p:nvPr/>
        </p:nvSpPr>
        <p:spPr>
          <a:xfrm>
            <a:off x="-1943100" y="2901301"/>
            <a:ext cx="1828800" cy="457200"/>
          </a:xfrm>
          <a:prstGeom prst="rect">
            <a:avLst/>
          </a:prstGeom>
          <a:solidFill>
            <a:srgbClr val="D5C82E"/>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r>
              <a:rPr lang="en-GB" sz="1900" b="0" i="0" u="none" strike="noStrike" cap="none">
                <a:solidFill>
                  <a:schemeClr val="lt1"/>
                </a:solidFill>
                <a:latin typeface="Arial"/>
                <a:ea typeface="Arial"/>
                <a:cs typeface="Arial"/>
                <a:sym typeface="Arial"/>
              </a:rPr>
              <a:t>17 11 100 0</a:t>
            </a:r>
            <a:endParaRPr sz="1500" b="0" i="0" u="none" strike="noStrike" cap="none">
              <a:solidFill>
                <a:srgbClr val="000000"/>
              </a:solidFill>
              <a:latin typeface="Arial"/>
              <a:ea typeface="Arial"/>
              <a:cs typeface="Arial"/>
              <a:sym typeface="Arial"/>
            </a:endParaRPr>
          </a:p>
        </p:txBody>
      </p:sp>
      <p:sp>
        <p:nvSpPr>
          <p:cNvPr id="19" name="Google Shape;19;p7"/>
          <p:cNvSpPr/>
          <p:nvPr/>
        </p:nvSpPr>
        <p:spPr>
          <a:xfrm>
            <a:off x="-1943100" y="1145020"/>
            <a:ext cx="1828800" cy="457200"/>
          </a:xfrm>
          <a:prstGeom prst="rect">
            <a:avLst/>
          </a:prstGeom>
          <a:solidFill>
            <a:srgbClr val="43B178"/>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r>
              <a:rPr lang="en-GB" sz="1900" b="0" i="0" u="none" strike="noStrike" cap="none">
                <a:solidFill>
                  <a:schemeClr val="lt1"/>
                </a:solidFill>
                <a:latin typeface="Arial"/>
                <a:ea typeface="Arial"/>
                <a:cs typeface="Arial"/>
                <a:sym typeface="Arial"/>
              </a:rPr>
              <a:t>69 0 68 0</a:t>
            </a:r>
            <a:endParaRPr sz="1500" b="0" i="0" u="none" strike="noStrike" cap="none">
              <a:solidFill>
                <a:srgbClr val="000000"/>
              </a:solidFill>
              <a:latin typeface="Arial"/>
              <a:ea typeface="Arial"/>
              <a:cs typeface="Arial"/>
              <a:sym typeface="Arial"/>
            </a:endParaRPr>
          </a:p>
        </p:txBody>
      </p:sp>
      <p:sp>
        <p:nvSpPr>
          <p:cNvPr id="20" name="Google Shape;20;p7"/>
          <p:cNvSpPr/>
          <p:nvPr/>
        </p:nvSpPr>
        <p:spPr>
          <a:xfrm>
            <a:off x="-1943100" y="4072155"/>
            <a:ext cx="1828800" cy="457200"/>
          </a:xfrm>
          <a:prstGeom prst="rect">
            <a:avLst/>
          </a:prstGeom>
          <a:solidFill>
            <a:srgbClr val="F7F7C2"/>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r>
              <a:rPr lang="en-GB" sz="1900" b="0" i="0" u="none" strike="noStrike" cap="none">
                <a:solidFill>
                  <a:srgbClr val="000000"/>
                </a:solidFill>
                <a:latin typeface="Arial"/>
                <a:ea typeface="Arial"/>
                <a:cs typeface="Arial"/>
                <a:sym typeface="Arial"/>
              </a:rPr>
              <a:t>244 247 194</a:t>
            </a:r>
            <a:endParaRPr sz="1500" b="0" i="0" u="none" strike="noStrike" cap="none">
              <a:solidFill>
                <a:srgbClr val="000000"/>
              </a:solidFill>
              <a:latin typeface="Arial"/>
              <a:ea typeface="Arial"/>
              <a:cs typeface="Arial"/>
              <a:sym typeface="Arial"/>
            </a:endParaRPr>
          </a:p>
        </p:txBody>
      </p:sp>
      <p:sp>
        <p:nvSpPr>
          <p:cNvPr id="21" name="Google Shape;21;p7"/>
          <p:cNvSpPr/>
          <p:nvPr/>
        </p:nvSpPr>
        <p:spPr>
          <a:xfrm>
            <a:off x="-1943100" y="6413863"/>
            <a:ext cx="1828800" cy="457200"/>
          </a:xfrm>
          <a:prstGeom prst="rect">
            <a:avLst/>
          </a:prstGeom>
          <a:solidFill>
            <a:srgbClr val="C00000"/>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r>
              <a:rPr lang="en-GB" sz="1900" b="0" i="0" u="none" strike="noStrike" cap="none">
                <a:solidFill>
                  <a:schemeClr val="lt1"/>
                </a:solidFill>
                <a:latin typeface="Arial"/>
                <a:ea typeface="Arial"/>
                <a:cs typeface="Arial"/>
                <a:sym typeface="Arial"/>
              </a:rPr>
              <a:t>192 0 0</a:t>
            </a:r>
            <a:endParaRPr sz="1500" b="0" i="0" u="none" strike="noStrike" cap="none">
              <a:solidFill>
                <a:srgbClr val="000000"/>
              </a:solidFill>
              <a:latin typeface="Arial"/>
              <a:ea typeface="Arial"/>
              <a:cs typeface="Arial"/>
              <a:sym typeface="Arial"/>
            </a:endParaRPr>
          </a:p>
        </p:txBody>
      </p:sp>
      <p:sp>
        <p:nvSpPr>
          <p:cNvPr id="22" name="Google Shape;22;p7"/>
          <p:cNvSpPr/>
          <p:nvPr/>
        </p:nvSpPr>
        <p:spPr>
          <a:xfrm>
            <a:off x="-1943100" y="4657583"/>
            <a:ext cx="1828800" cy="457200"/>
          </a:xfrm>
          <a:prstGeom prst="rect">
            <a:avLst/>
          </a:prstGeom>
          <a:solidFill>
            <a:srgbClr val="BFBFB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r>
              <a:rPr lang="en-GB" sz="1900" b="0" i="0" u="none" strike="noStrike" cap="none">
                <a:solidFill>
                  <a:schemeClr val="lt1"/>
                </a:solidFill>
                <a:latin typeface="Arial"/>
                <a:ea typeface="Arial"/>
                <a:cs typeface="Arial"/>
                <a:sym typeface="Arial"/>
              </a:rPr>
              <a:t>191 191 191</a:t>
            </a:r>
            <a:endParaRPr sz="15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6"/>
        <p:cNvGrpSpPr/>
        <p:nvPr/>
      </p:nvGrpSpPr>
      <p:grpSpPr>
        <a:xfrm>
          <a:off x="0" y="0"/>
          <a:ext cx="0" cy="0"/>
          <a:chOff x="0" y="0"/>
          <a:chExt cx="0" cy="0"/>
        </a:xfrm>
      </p:grpSpPr>
      <p:sp>
        <p:nvSpPr>
          <p:cNvPr id="197" name="Google Shape;197;p9"/>
          <p:cNvSpPr txBox="1">
            <a:spLocks noGrp="1"/>
          </p:cNvSpPr>
          <p:nvPr>
            <p:ph type="sldNum" idx="12"/>
          </p:nvPr>
        </p:nvSpPr>
        <p:spPr>
          <a:xfrm>
            <a:off x="8610600" y="6356351"/>
            <a:ext cx="27432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8" name="Google Shape;198;p9"/>
          <p:cNvSpPr/>
          <p:nvPr/>
        </p:nvSpPr>
        <p:spPr>
          <a:xfrm>
            <a:off x="-1943100" y="559593"/>
            <a:ext cx="1828800" cy="457200"/>
          </a:xfrm>
          <a:prstGeom prst="rect">
            <a:avLst/>
          </a:prstGeom>
          <a:solidFill>
            <a:srgbClr val="16AF98"/>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r>
              <a:rPr lang="en-GB" sz="1900" b="0" i="0" u="none" strike="noStrike" cap="none">
                <a:solidFill>
                  <a:schemeClr val="lt1"/>
                </a:solidFill>
                <a:latin typeface="Arial"/>
                <a:ea typeface="Arial"/>
                <a:cs typeface="Arial"/>
                <a:sym typeface="Arial"/>
              </a:rPr>
              <a:t>75 0 45 0</a:t>
            </a:r>
            <a:endParaRPr sz="1500" b="0" i="0" u="none" strike="noStrike" cap="none">
              <a:solidFill>
                <a:srgbClr val="000000"/>
              </a:solidFill>
              <a:latin typeface="Arial"/>
              <a:ea typeface="Arial"/>
              <a:cs typeface="Arial"/>
              <a:sym typeface="Arial"/>
            </a:endParaRPr>
          </a:p>
        </p:txBody>
      </p:sp>
      <p:sp>
        <p:nvSpPr>
          <p:cNvPr id="199" name="Google Shape;199;p9"/>
          <p:cNvSpPr/>
          <p:nvPr/>
        </p:nvSpPr>
        <p:spPr>
          <a:xfrm>
            <a:off x="-1943100" y="3486728"/>
            <a:ext cx="1828800" cy="457200"/>
          </a:xfrm>
          <a:prstGeom prst="rect">
            <a:avLst/>
          </a:prstGeom>
          <a:solidFill>
            <a:srgbClr val="D2DB2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r>
              <a:rPr lang="en-GB" sz="1900" b="0" i="0" u="none" strike="noStrike" cap="none">
                <a:solidFill>
                  <a:schemeClr val="lt1"/>
                </a:solidFill>
                <a:latin typeface="Arial"/>
                <a:ea typeface="Arial"/>
                <a:cs typeface="Arial"/>
                <a:sym typeface="Arial"/>
              </a:rPr>
              <a:t>20 0 100 0</a:t>
            </a:r>
            <a:endParaRPr sz="1500" b="0" i="0" u="none" strike="noStrike" cap="none">
              <a:solidFill>
                <a:srgbClr val="000000"/>
              </a:solidFill>
              <a:latin typeface="Arial"/>
              <a:ea typeface="Arial"/>
              <a:cs typeface="Arial"/>
              <a:sym typeface="Arial"/>
            </a:endParaRPr>
          </a:p>
        </p:txBody>
      </p:sp>
      <p:sp>
        <p:nvSpPr>
          <p:cNvPr id="200" name="Google Shape;200;p9"/>
          <p:cNvSpPr/>
          <p:nvPr/>
        </p:nvSpPr>
        <p:spPr>
          <a:xfrm>
            <a:off x="-1943100" y="1730447"/>
            <a:ext cx="1828800" cy="457200"/>
          </a:xfrm>
          <a:prstGeom prst="rect">
            <a:avLst/>
          </a:prstGeom>
          <a:solidFill>
            <a:srgbClr val="06B3BC"/>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r>
              <a:rPr lang="en-GB" sz="1900" b="0" i="0" u="none" strike="noStrike" cap="none">
                <a:solidFill>
                  <a:schemeClr val="lt1"/>
                </a:solidFill>
                <a:latin typeface="Arial"/>
                <a:ea typeface="Arial"/>
                <a:cs typeface="Arial"/>
                <a:sym typeface="Arial"/>
              </a:rPr>
              <a:t>74 0 21 0</a:t>
            </a:r>
            <a:endParaRPr sz="1500" b="0" i="0" u="none" strike="noStrike" cap="none">
              <a:solidFill>
                <a:srgbClr val="000000"/>
              </a:solidFill>
              <a:latin typeface="Arial"/>
              <a:ea typeface="Arial"/>
              <a:cs typeface="Arial"/>
              <a:sym typeface="Arial"/>
            </a:endParaRPr>
          </a:p>
        </p:txBody>
      </p:sp>
      <p:sp>
        <p:nvSpPr>
          <p:cNvPr id="201" name="Google Shape;201;p9"/>
          <p:cNvSpPr/>
          <p:nvPr/>
        </p:nvSpPr>
        <p:spPr>
          <a:xfrm>
            <a:off x="-1943100" y="5828436"/>
            <a:ext cx="1828800" cy="457200"/>
          </a:xfrm>
          <a:prstGeom prst="rect">
            <a:avLst/>
          </a:prstGeom>
          <a:solidFill>
            <a:srgbClr val="63625E"/>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r>
              <a:rPr lang="en-GB" sz="1900" b="0" i="0" u="none" strike="noStrike" cap="none">
                <a:solidFill>
                  <a:schemeClr val="lt1"/>
                </a:solidFill>
                <a:latin typeface="Arial"/>
                <a:ea typeface="Arial"/>
                <a:cs typeface="Arial"/>
                <a:sym typeface="Arial"/>
              </a:rPr>
              <a:t>58 50 51 19</a:t>
            </a:r>
            <a:endParaRPr sz="1500" b="0" i="0" u="none" strike="noStrike" cap="none">
              <a:solidFill>
                <a:srgbClr val="000000"/>
              </a:solidFill>
              <a:latin typeface="Arial"/>
              <a:ea typeface="Arial"/>
              <a:cs typeface="Arial"/>
              <a:sym typeface="Arial"/>
            </a:endParaRPr>
          </a:p>
        </p:txBody>
      </p:sp>
      <p:sp>
        <p:nvSpPr>
          <p:cNvPr id="202" name="Google Shape;202;p9"/>
          <p:cNvSpPr/>
          <p:nvPr/>
        </p:nvSpPr>
        <p:spPr>
          <a:xfrm>
            <a:off x="-1943100" y="5243009"/>
            <a:ext cx="1828800" cy="457200"/>
          </a:xfrm>
          <a:prstGeom prst="rect">
            <a:avLst/>
          </a:prstGeom>
          <a:solidFill>
            <a:srgbClr val="8A8983"/>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r>
              <a:rPr lang="en-GB" sz="1900" b="0" i="0" u="none" strike="noStrike" cap="none">
                <a:solidFill>
                  <a:schemeClr val="lt1"/>
                </a:solidFill>
                <a:latin typeface="Arial"/>
                <a:ea typeface="Arial"/>
                <a:cs typeface="Arial"/>
                <a:sym typeface="Arial"/>
              </a:rPr>
              <a:t>45 38 39 3</a:t>
            </a:r>
            <a:endParaRPr sz="1500" b="0" i="0" u="none" strike="noStrike" cap="none">
              <a:solidFill>
                <a:srgbClr val="000000"/>
              </a:solidFill>
              <a:latin typeface="Arial"/>
              <a:ea typeface="Arial"/>
              <a:cs typeface="Arial"/>
              <a:sym typeface="Arial"/>
            </a:endParaRPr>
          </a:p>
        </p:txBody>
      </p:sp>
      <p:sp>
        <p:nvSpPr>
          <p:cNvPr id="203" name="Google Shape;203;p9"/>
          <p:cNvSpPr/>
          <p:nvPr/>
        </p:nvSpPr>
        <p:spPr>
          <a:xfrm>
            <a:off x="-1943100" y="2315875"/>
            <a:ext cx="1828800" cy="457200"/>
          </a:xfrm>
          <a:prstGeom prst="rect">
            <a:avLst/>
          </a:prstGeom>
          <a:solidFill>
            <a:srgbClr val="E4872D"/>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r>
              <a:rPr lang="en-GB" sz="1900" b="0" i="0" u="none" strike="noStrike" cap="none">
                <a:solidFill>
                  <a:schemeClr val="lt1"/>
                </a:solidFill>
                <a:latin typeface="Arial"/>
                <a:ea typeface="Arial"/>
                <a:cs typeface="Arial"/>
                <a:sym typeface="Arial"/>
              </a:rPr>
              <a:t>3 52 100 0</a:t>
            </a:r>
            <a:endParaRPr sz="1500" b="0" i="0" u="none" strike="noStrike" cap="none">
              <a:solidFill>
                <a:srgbClr val="000000"/>
              </a:solidFill>
              <a:latin typeface="Arial"/>
              <a:ea typeface="Arial"/>
              <a:cs typeface="Arial"/>
              <a:sym typeface="Arial"/>
            </a:endParaRPr>
          </a:p>
        </p:txBody>
      </p:sp>
      <p:sp>
        <p:nvSpPr>
          <p:cNvPr id="204" name="Google Shape;204;p9"/>
          <p:cNvSpPr/>
          <p:nvPr/>
        </p:nvSpPr>
        <p:spPr>
          <a:xfrm>
            <a:off x="-1943100" y="-25835"/>
            <a:ext cx="1828800" cy="457200"/>
          </a:xfrm>
          <a:prstGeom prst="rect">
            <a:avLst/>
          </a:prstGeom>
          <a:solidFill>
            <a:srgbClr val="007377"/>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r>
              <a:rPr lang="en-GB" sz="1900" b="0" i="0" u="none" strike="noStrike" cap="none">
                <a:solidFill>
                  <a:schemeClr val="lt1"/>
                </a:solidFill>
                <a:latin typeface="Arial"/>
                <a:ea typeface="Arial"/>
                <a:cs typeface="Arial"/>
                <a:sym typeface="Arial"/>
              </a:rPr>
              <a:t>100 31 46 8</a:t>
            </a:r>
            <a:endParaRPr sz="1500" b="0" i="0" u="none" strike="noStrike" cap="none">
              <a:solidFill>
                <a:srgbClr val="000000"/>
              </a:solidFill>
              <a:latin typeface="Arial"/>
              <a:ea typeface="Arial"/>
              <a:cs typeface="Arial"/>
              <a:sym typeface="Arial"/>
            </a:endParaRPr>
          </a:p>
        </p:txBody>
      </p:sp>
      <p:sp>
        <p:nvSpPr>
          <p:cNvPr id="205" name="Google Shape;205;p9"/>
          <p:cNvSpPr/>
          <p:nvPr/>
        </p:nvSpPr>
        <p:spPr>
          <a:xfrm>
            <a:off x="-1943100" y="2901301"/>
            <a:ext cx="1828800" cy="457200"/>
          </a:xfrm>
          <a:prstGeom prst="rect">
            <a:avLst/>
          </a:prstGeom>
          <a:solidFill>
            <a:srgbClr val="D5C82E"/>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r>
              <a:rPr lang="en-GB" sz="1900" b="0" i="0" u="none" strike="noStrike" cap="none">
                <a:solidFill>
                  <a:schemeClr val="lt1"/>
                </a:solidFill>
                <a:latin typeface="Arial"/>
                <a:ea typeface="Arial"/>
                <a:cs typeface="Arial"/>
                <a:sym typeface="Arial"/>
              </a:rPr>
              <a:t>17 11 100 0</a:t>
            </a:r>
            <a:endParaRPr sz="1500" b="0" i="0" u="none" strike="noStrike" cap="none">
              <a:solidFill>
                <a:srgbClr val="000000"/>
              </a:solidFill>
              <a:latin typeface="Arial"/>
              <a:ea typeface="Arial"/>
              <a:cs typeface="Arial"/>
              <a:sym typeface="Arial"/>
            </a:endParaRPr>
          </a:p>
        </p:txBody>
      </p:sp>
      <p:sp>
        <p:nvSpPr>
          <p:cNvPr id="206" name="Google Shape;206;p9"/>
          <p:cNvSpPr/>
          <p:nvPr/>
        </p:nvSpPr>
        <p:spPr>
          <a:xfrm>
            <a:off x="-1943100" y="1145020"/>
            <a:ext cx="1828800" cy="457200"/>
          </a:xfrm>
          <a:prstGeom prst="rect">
            <a:avLst/>
          </a:prstGeom>
          <a:solidFill>
            <a:srgbClr val="43B178"/>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r>
              <a:rPr lang="en-GB" sz="1900" b="0" i="0" u="none" strike="noStrike" cap="none">
                <a:solidFill>
                  <a:schemeClr val="lt1"/>
                </a:solidFill>
                <a:latin typeface="Arial"/>
                <a:ea typeface="Arial"/>
                <a:cs typeface="Arial"/>
                <a:sym typeface="Arial"/>
              </a:rPr>
              <a:t>69 0 68 0</a:t>
            </a:r>
            <a:endParaRPr sz="1500" b="0" i="0" u="none" strike="noStrike" cap="none">
              <a:solidFill>
                <a:srgbClr val="000000"/>
              </a:solidFill>
              <a:latin typeface="Arial"/>
              <a:ea typeface="Arial"/>
              <a:cs typeface="Arial"/>
              <a:sym typeface="Arial"/>
            </a:endParaRPr>
          </a:p>
        </p:txBody>
      </p:sp>
      <p:sp>
        <p:nvSpPr>
          <p:cNvPr id="207" name="Google Shape;207;p9"/>
          <p:cNvSpPr/>
          <p:nvPr/>
        </p:nvSpPr>
        <p:spPr>
          <a:xfrm>
            <a:off x="-1943100" y="4072155"/>
            <a:ext cx="1828800" cy="457200"/>
          </a:xfrm>
          <a:prstGeom prst="rect">
            <a:avLst/>
          </a:prstGeom>
          <a:solidFill>
            <a:srgbClr val="F7F7C2"/>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r>
              <a:rPr lang="en-GB" sz="1900" b="0" i="0" u="none" strike="noStrike" cap="none">
                <a:solidFill>
                  <a:srgbClr val="000000"/>
                </a:solidFill>
                <a:latin typeface="Arial"/>
                <a:ea typeface="Arial"/>
                <a:cs typeface="Arial"/>
                <a:sym typeface="Arial"/>
              </a:rPr>
              <a:t>244 247 194</a:t>
            </a:r>
            <a:endParaRPr sz="1500" b="0" i="0" u="none" strike="noStrike" cap="none">
              <a:solidFill>
                <a:srgbClr val="000000"/>
              </a:solidFill>
              <a:latin typeface="Arial"/>
              <a:ea typeface="Arial"/>
              <a:cs typeface="Arial"/>
              <a:sym typeface="Arial"/>
            </a:endParaRPr>
          </a:p>
        </p:txBody>
      </p:sp>
      <p:sp>
        <p:nvSpPr>
          <p:cNvPr id="208" name="Google Shape;208;p9"/>
          <p:cNvSpPr/>
          <p:nvPr/>
        </p:nvSpPr>
        <p:spPr>
          <a:xfrm>
            <a:off x="-1943100" y="6413863"/>
            <a:ext cx="1828800" cy="457200"/>
          </a:xfrm>
          <a:prstGeom prst="rect">
            <a:avLst/>
          </a:prstGeom>
          <a:solidFill>
            <a:srgbClr val="C00000"/>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r>
              <a:rPr lang="en-GB" sz="1900" b="0" i="0" u="none" strike="noStrike" cap="none">
                <a:solidFill>
                  <a:schemeClr val="lt1"/>
                </a:solidFill>
                <a:latin typeface="Arial"/>
                <a:ea typeface="Arial"/>
                <a:cs typeface="Arial"/>
                <a:sym typeface="Arial"/>
              </a:rPr>
              <a:t>192 0 0</a:t>
            </a:r>
            <a:endParaRPr sz="1500" b="0" i="0" u="none" strike="noStrike" cap="none">
              <a:solidFill>
                <a:srgbClr val="000000"/>
              </a:solidFill>
              <a:latin typeface="Arial"/>
              <a:ea typeface="Arial"/>
              <a:cs typeface="Arial"/>
              <a:sym typeface="Arial"/>
            </a:endParaRPr>
          </a:p>
        </p:txBody>
      </p:sp>
      <p:sp>
        <p:nvSpPr>
          <p:cNvPr id="209" name="Google Shape;209;p9"/>
          <p:cNvSpPr/>
          <p:nvPr/>
        </p:nvSpPr>
        <p:spPr>
          <a:xfrm>
            <a:off x="-1943100" y="4657583"/>
            <a:ext cx="1828800" cy="457200"/>
          </a:xfrm>
          <a:prstGeom prst="rect">
            <a:avLst/>
          </a:prstGeom>
          <a:solidFill>
            <a:srgbClr val="BFBFBF"/>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425"/>
              <a:buFont typeface="Arial"/>
              <a:buNone/>
            </a:pPr>
            <a:r>
              <a:rPr lang="en-GB" sz="1900" b="0" i="0" u="none" strike="noStrike" cap="none">
                <a:solidFill>
                  <a:schemeClr val="lt1"/>
                </a:solidFill>
                <a:latin typeface="Arial"/>
                <a:ea typeface="Arial"/>
                <a:cs typeface="Arial"/>
                <a:sym typeface="Arial"/>
              </a:rPr>
              <a:t>191 191 191</a:t>
            </a:r>
            <a:endParaRPr sz="15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hlw.go.jp/english/"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fda.gov/safety/recalls-market-withdrawals-safety-alert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npra.gov.my/"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pmda.go.jp/english/" TargetMode="External"/><Relationship Id="rId7"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tga.gov.au/" TargetMode="External"/><Relationship Id="rId5" Type="http://schemas.openxmlformats.org/officeDocument/2006/relationships/hyperlink" Target="https://english.nmpa.gov.cn/" TargetMode="External"/><Relationship Id="rId4" Type="http://schemas.openxmlformats.org/officeDocument/2006/relationships/hyperlink" Target="http://www.fda.moph.go.th/sites/FDA_EN/SitePages/Home.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hyperlink" Target="https://databoks.katadata.co.id/datapublish/2024/04/25j" TargetMode="External"/><Relationship Id="rId3" Type="http://schemas.openxmlformats.org/officeDocument/2006/relationships/hyperlink" Target="https://www.statista.com/chart/21168/doctors-per-1000-inhabitants-in-selected-countries/" TargetMode="External"/><Relationship Id="rId7" Type="http://schemas.openxmlformats.org/officeDocument/2006/relationships/hyperlink" Target="https://pharmacy.moh.gov.my/sites/default/files/document-upload/gdsp-2016-final.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health.gov.au/topics/medicines/about-prescriptions" TargetMode="External"/><Relationship Id="rId5" Type="http://schemas.openxmlformats.org/officeDocument/2006/relationships/hyperlink" Target="https://www.ijper.org/sites/default/files/IndJPhaEdRes_55_1_26.pdf" TargetMode="External"/><Relationship Id="rId4" Type="http://schemas.openxmlformats.org/officeDocument/2006/relationships/hyperlink" Target="https://healthsystemsfacts.org/national-health-systems/bismarck-model/japan/japan-health-system-personnel/" TargetMode="Externa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pubmed.ncbi.nlm.nih.gov/3545559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
          <p:cNvSpPr/>
          <p:nvPr/>
        </p:nvSpPr>
        <p:spPr>
          <a:xfrm>
            <a:off x="4397682" y="2455690"/>
            <a:ext cx="3385353" cy="415103"/>
          </a:xfrm>
          <a:prstGeom prst="rect">
            <a:avLst/>
          </a:prstGeom>
          <a:solidFill>
            <a:schemeClr val="lt1"/>
          </a:solidFill>
          <a:ln>
            <a:noFill/>
          </a:ln>
        </p:spPr>
        <p:txBody>
          <a:bodyPr spcFirstLastPara="1" wrap="square" lIns="91400" tIns="45700" rIns="91400" bIns="45700" anchor="ctr" anchorCtr="0">
            <a:noAutofit/>
          </a:bodyPr>
          <a:lstStyle/>
          <a:p>
            <a:pPr marL="0" marR="0" lvl="0" indent="0" algn="ctr" rtl="0">
              <a:spcBef>
                <a:spcPts val="0"/>
              </a:spcBef>
              <a:spcAft>
                <a:spcPts val="0"/>
              </a:spcAft>
              <a:buNone/>
            </a:pPr>
            <a:r>
              <a:rPr lang="en-GB" sz="1800" b="0" i="0" u="none" strike="noStrike" cap="none">
                <a:solidFill>
                  <a:srgbClr val="000000"/>
                </a:solidFill>
                <a:latin typeface="Century Gothic"/>
                <a:ea typeface="Century Gothic"/>
                <a:cs typeface="Century Gothic"/>
                <a:sym typeface="Century Gothic"/>
              </a:rPr>
              <a:t>Jakarta, 19 Mei 2024</a:t>
            </a:r>
            <a:endParaRPr sz="1800" b="0" i="0" u="none" strike="noStrike" cap="none">
              <a:solidFill>
                <a:srgbClr val="000000"/>
              </a:solidFill>
              <a:latin typeface="Century Gothic"/>
              <a:ea typeface="Century Gothic"/>
              <a:cs typeface="Century Gothic"/>
              <a:sym typeface="Century Gothic"/>
            </a:endParaRPr>
          </a:p>
        </p:txBody>
      </p:sp>
      <p:sp>
        <p:nvSpPr>
          <p:cNvPr id="425" name="Google Shape;425;p1"/>
          <p:cNvSpPr txBox="1"/>
          <p:nvPr/>
        </p:nvSpPr>
        <p:spPr>
          <a:xfrm>
            <a:off x="348207" y="1365009"/>
            <a:ext cx="11302400" cy="994976"/>
          </a:xfrm>
          <a:prstGeom prst="rect">
            <a:avLst/>
          </a:prstGeom>
          <a:noFill/>
          <a:ln>
            <a:noFill/>
          </a:ln>
        </p:spPr>
        <p:txBody>
          <a:bodyPr spcFirstLastPara="1" wrap="square" lIns="91400" tIns="45700" rIns="91400" bIns="45700" anchor="t" anchorCtr="0">
            <a:spAutoFit/>
          </a:bodyPr>
          <a:lstStyle/>
          <a:p>
            <a:pPr marL="0" marR="0" lvl="0" indent="0" algn="ctr" rtl="0">
              <a:spcBef>
                <a:spcPts val="0"/>
              </a:spcBef>
              <a:spcAft>
                <a:spcPts val="0"/>
              </a:spcAft>
              <a:buNone/>
            </a:pPr>
            <a:endParaRPr sz="2933" b="1" i="0" u="none" strike="noStrike" cap="none">
              <a:solidFill>
                <a:srgbClr val="1C7477"/>
              </a:solidFill>
              <a:latin typeface="Century Gothic"/>
              <a:ea typeface="Century Gothic"/>
              <a:cs typeface="Century Gothic"/>
              <a:sym typeface="Century Gothic"/>
            </a:endParaRPr>
          </a:p>
          <a:p>
            <a:pPr marL="0" marR="0" lvl="0" indent="0" algn="ctr" rtl="0">
              <a:spcBef>
                <a:spcPts val="0"/>
              </a:spcBef>
              <a:spcAft>
                <a:spcPts val="0"/>
              </a:spcAft>
              <a:buNone/>
            </a:pPr>
            <a:r>
              <a:rPr lang="en-GB" sz="2933" b="1" i="0" u="none" strike="noStrike" cap="none">
                <a:solidFill>
                  <a:srgbClr val="1C7477"/>
                </a:solidFill>
                <a:latin typeface="Century Gothic"/>
                <a:ea typeface="Century Gothic"/>
                <a:cs typeface="Century Gothic"/>
                <a:sym typeface="Century Gothic"/>
              </a:rPr>
              <a:t>Penyusunan Substansi Regulasi Amanah UU/RPP Kesehatan</a:t>
            </a:r>
            <a:endParaRPr sz="2933" b="1" i="1" u="none" strike="noStrike" cap="none">
              <a:solidFill>
                <a:srgbClr val="1C7477"/>
              </a:solidFill>
              <a:latin typeface="Century Gothic"/>
              <a:ea typeface="Century Gothic"/>
              <a:cs typeface="Century Gothic"/>
              <a:sym typeface="Century Gothic"/>
            </a:endParaRPr>
          </a:p>
        </p:txBody>
      </p:sp>
      <p:sp>
        <p:nvSpPr>
          <p:cNvPr id="426" name="Google Shape;426;p1"/>
          <p:cNvSpPr txBox="1"/>
          <p:nvPr/>
        </p:nvSpPr>
        <p:spPr>
          <a:xfrm>
            <a:off x="662305" y="5776904"/>
            <a:ext cx="10831200" cy="400069"/>
          </a:xfrm>
          <a:prstGeom prst="rect">
            <a:avLst/>
          </a:prstGeom>
          <a:noFill/>
          <a:ln>
            <a:noFill/>
          </a:ln>
        </p:spPr>
        <p:txBody>
          <a:bodyPr spcFirstLastPara="1" wrap="square" lIns="91400" tIns="45700" rIns="91400" bIns="45700" anchor="t" anchorCtr="0">
            <a:spAutoFit/>
          </a:bodyPr>
          <a:lstStyle/>
          <a:p>
            <a:pPr marL="0" marR="0" lvl="0" indent="0" algn="ctr" rtl="0">
              <a:spcBef>
                <a:spcPts val="0"/>
              </a:spcBef>
              <a:spcAft>
                <a:spcPts val="0"/>
              </a:spcAft>
              <a:buNone/>
            </a:pPr>
            <a:r>
              <a:rPr lang="en-GB" sz="2000" b="1" i="0" u="none" strike="noStrike" cap="none">
                <a:solidFill>
                  <a:srgbClr val="FFFFFF"/>
                </a:solidFill>
                <a:latin typeface="Century Gothic"/>
                <a:ea typeface="Century Gothic"/>
                <a:cs typeface="Century Gothic"/>
                <a:sym typeface="Century Gothic"/>
              </a:rPr>
              <a:t>DIREKTORAT JENDERAL KEFARMASIAN DAN ALAT KESEHATAN </a:t>
            </a:r>
            <a:endParaRPr sz="1400" b="0" i="0" u="none" strike="noStrike" cap="none">
              <a:solidFill>
                <a:srgbClr val="000000"/>
              </a:solidFill>
              <a:latin typeface="Century Gothic"/>
              <a:ea typeface="Century Gothic"/>
              <a:cs typeface="Century Gothic"/>
              <a:sym typeface="Century Gothic"/>
            </a:endParaRPr>
          </a:p>
        </p:txBody>
      </p:sp>
      <p:sp>
        <p:nvSpPr>
          <p:cNvPr id="427" name="Google Shape;427;p1"/>
          <p:cNvSpPr txBox="1">
            <a:spLocks noGrp="1"/>
          </p:cNvSpPr>
          <p:nvPr>
            <p:ph type="subTitle" idx="1"/>
          </p:nvPr>
        </p:nvSpPr>
        <p:spPr>
          <a:xfrm>
            <a:off x="1096163" y="4392428"/>
            <a:ext cx="9328557" cy="947200"/>
          </a:xfrm>
          <a:prstGeom prst="rect">
            <a:avLst/>
          </a:prstGeom>
          <a:noFill/>
          <a:ln>
            <a:noFill/>
          </a:ln>
        </p:spPr>
        <p:txBody>
          <a:bodyPr spcFirstLastPara="1" wrap="square" lIns="91400" tIns="45700" rIns="91400" bIns="45700" anchor="ctr" anchorCtr="0">
            <a:noAutofit/>
          </a:bodyPr>
          <a:lstStyle/>
          <a:p>
            <a:pPr marL="0" marR="0" lvl="0" indent="0" algn="ctr" rtl="0">
              <a:lnSpc>
                <a:spcPct val="90000"/>
              </a:lnSpc>
              <a:spcBef>
                <a:spcPts val="1100"/>
              </a:spcBef>
              <a:spcAft>
                <a:spcPts val="0"/>
              </a:spcAft>
              <a:buClr>
                <a:schemeClr val="lt1"/>
              </a:buClr>
              <a:buSzPts val="2500"/>
              <a:buFont typeface="Arial"/>
              <a:buNone/>
            </a:pPr>
            <a:r>
              <a:rPr lang="en-GB" b="1"/>
              <a:t>Pengelolaan dan Pengamanan Perbekalan Kesehatan</a:t>
            </a:r>
            <a:endParaRPr/>
          </a:p>
          <a:p>
            <a:pPr marL="0" marR="0" lvl="0" indent="0" algn="ctr" rtl="0">
              <a:lnSpc>
                <a:spcPct val="90000"/>
              </a:lnSpc>
              <a:spcBef>
                <a:spcPts val="1100"/>
              </a:spcBef>
              <a:spcAft>
                <a:spcPts val="0"/>
              </a:spcAft>
              <a:buClr>
                <a:schemeClr val="lt1"/>
              </a:buClr>
              <a:buSzPts val="2500"/>
              <a:buFont typeface="Arial"/>
              <a:buNone/>
            </a:pPr>
            <a:r>
              <a:rPr lang="en-GB"/>
              <a:t>Sub Fasilitas Pengelolaan Kefarmasian</a:t>
            </a:r>
            <a:endParaRPr/>
          </a:p>
          <a:p>
            <a:pPr marL="0" marR="0" lvl="0" indent="0" algn="ctr" rtl="0">
              <a:lnSpc>
                <a:spcPct val="90000"/>
              </a:lnSpc>
              <a:spcBef>
                <a:spcPts val="1100"/>
              </a:spcBef>
              <a:spcAft>
                <a:spcPts val="0"/>
              </a:spcAft>
              <a:buClr>
                <a:schemeClr val="lt1"/>
              </a:buClr>
              <a:buSzPts val="2500"/>
              <a:buFont typeface="Arial"/>
              <a:buNone/>
            </a:pPr>
            <a:r>
              <a:rPr lang="en-GB"/>
              <a:t>(pada RPMK </a:t>
            </a:r>
            <a:r>
              <a:rPr lang="en-GB" sz="2667"/>
              <a:t>Pengelolaan dan Pengamanan Perbekalan Kesehatan</a:t>
            </a:r>
            <a:r>
              <a:rPr lang="en-GB"/>
              <a:t>)</a:t>
            </a:r>
            <a:endParaRPr/>
          </a:p>
          <a:p>
            <a:pPr marL="0" marR="0" lvl="0" indent="0" algn="ctr" rtl="0">
              <a:lnSpc>
                <a:spcPct val="90000"/>
              </a:lnSpc>
              <a:spcBef>
                <a:spcPts val="1100"/>
              </a:spcBef>
              <a:spcAft>
                <a:spcPts val="0"/>
              </a:spcAft>
              <a:buClr>
                <a:schemeClr val="lt1"/>
              </a:buClr>
              <a:buSzPts val="2500"/>
              <a:buFont typeface="Arial"/>
              <a:buNone/>
            </a:pPr>
            <a:r>
              <a:rPr lang="en-GB"/>
              <a:t> </a:t>
            </a:r>
            <a:endParaRPr/>
          </a:p>
          <a:p>
            <a:pPr marL="0" marR="0" lvl="0" indent="0" algn="ctr" rtl="0">
              <a:lnSpc>
                <a:spcPct val="90000"/>
              </a:lnSpc>
              <a:spcBef>
                <a:spcPts val="1100"/>
              </a:spcBef>
              <a:spcAft>
                <a:spcPts val="0"/>
              </a:spcAft>
              <a:buClr>
                <a:schemeClr val="lt1"/>
              </a:buClr>
              <a:buSzPts val="2500"/>
              <a:buFont typeface="Arial"/>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graphicFrame>
        <p:nvGraphicFramePr>
          <p:cNvPr id="530" name="Google Shape;530;g2727eee40f7_10_24"/>
          <p:cNvGraphicFramePr/>
          <p:nvPr/>
        </p:nvGraphicFramePr>
        <p:xfrm>
          <a:off x="144375" y="571844"/>
          <a:ext cx="3000000" cy="3000000"/>
        </p:xfrm>
        <a:graphic>
          <a:graphicData uri="http://schemas.openxmlformats.org/drawingml/2006/table">
            <a:tbl>
              <a:tblPr>
                <a:noFill/>
                <a:tableStyleId>{35A5336B-CB91-42CC-9B64-EACFF57901A5}</a:tableStyleId>
              </a:tblPr>
              <a:tblGrid>
                <a:gridCol w="916100">
                  <a:extLst>
                    <a:ext uri="{9D8B030D-6E8A-4147-A177-3AD203B41FA5}">
                      <a16:colId xmlns:a16="http://schemas.microsoft.com/office/drawing/2014/main" val="20000"/>
                    </a:ext>
                  </a:extLst>
                </a:gridCol>
                <a:gridCol w="1211700">
                  <a:extLst>
                    <a:ext uri="{9D8B030D-6E8A-4147-A177-3AD203B41FA5}">
                      <a16:colId xmlns:a16="http://schemas.microsoft.com/office/drawing/2014/main" val="20001"/>
                    </a:ext>
                  </a:extLst>
                </a:gridCol>
                <a:gridCol w="1434700">
                  <a:extLst>
                    <a:ext uri="{9D8B030D-6E8A-4147-A177-3AD203B41FA5}">
                      <a16:colId xmlns:a16="http://schemas.microsoft.com/office/drawing/2014/main" val="20002"/>
                    </a:ext>
                  </a:extLst>
                </a:gridCol>
                <a:gridCol w="1182825">
                  <a:extLst>
                    <a:ext uri="{9D8B030D-6E8A-4147-A177-3AD203B41FA5}">
                      <a16:colId xmlns:a16="http://schemas.microsoft.com/office/drawing/2014/main" val="20003"/>
                    </a:ext>
                  </a:extLst>
                </a:gridCol>
                <a:gridCol w="1182825">
                  <a:extLst>
                    <a:ext uri="{9D8B030D-6E8A-4147-A177-3AD203B41FA5}">
                      <a16:colId xmlns:a16="http://schemas.microsoft.com/office/drawing/2014/main" val="20004"/>
                    </a:ext>
                  </a:extLst>
                </a:gridCol>
                <a:gridCol w="1182825">
                  <a:extLst>
                    <a:ext uri="{9D8B030D-6E8A-4147-A177-3AD203B41FA5}">
                      <a16:colId xmlns:a16="http://schemas.microsoft.com/office/drawing/2014/main" val="20005"/>
                    </a:ext>
                  </a:extLst>
                </a:gridCol>
                <a:gridCol w="1017600">
                  <a:extLst>
                    <a:ext uri="{9D8B030D-6E8A-4147-A177-3AD203B41FA5}">
                      <a16:colId xmlns:a16="http://schemas.microsoft.com/office/drawing/2014/main" val="20006"/>
                    </a:ext>
                  </a:extLst>
                </a:gridCol>
                <a:gridCol w="1017600">
                  <a:extLst>
                    <a:ext uri="{9D8B030D-6E8A-4147-A177-3AD203B41FA5}">
                      <a16:colId xmlns:a16="http://schemas.microsoft.com/office/drawing/2014/main" val="20007"/>
                    </a:ext>
                  </a:extLst>
                </a:gridCol>
                <a:gridCol w="1017600">
                  <a:extLst>
                    <a:ext uri="{9D8B030D-6E8A-4147-A177-3AD203B41FA5}">
                      <a16:colId xmlns:a16="http://schemas.microsoft.com/office/drawing/2014/main" val="20008"/>
                    </a:ext>
                  </a:extLst>
                </a:gridCol>
                <a:gridCol w="1668900">
                  <a:extLst>
                    <a:ext uri="{9D8B030D-6E8A-4147-A177-3AD203B41FA5}">
                      <a16:colId xmlns:a16="http://schemas.microsoft.com/office/drawing/2014/main" val="20009"/>
                    </a:ext>
                  </a:extLst>
                </a:gridCol>
              </a:tblGrid>
              <a:tr h="254050">
                <a:tc>
                  <a:txBody>
                    <a:bodyPr/>
                    <a:lstStyle/>
                    <a:p>
                      <a:pPr marL="0" marR="0" lvl="0" indent="0" algn="l" rtl="0">
                        <a:lnSpc>
                          <a:spcPct val="100000"/>
                        </a:lnSpc>
                        <a:spcBef>
                          <a:spcPts val="0"/>
                        </a:spcBef>
                        <a:spcAft>
                          <a:spcPts val="0"/>
                        </a:spcAft>
                        <a:buClr>
                          <a:srgbClr val="000000"/>
                        </a:buClr>
                        <a:buSzPts val="800"/>
                        <a:buFont typeface="Arial"/>
                        <a:buNone/>
                      </a:pPr>
                      <a:endParaRPr sz="900" u="none" strike="noStrike" cap="none">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USA</a:t>
                      </a:r>
                      <a:endParaRPr sz="900">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UK</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Jepang</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Singapura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Thailand</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China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Australia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Malaysia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Indonesia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extLst>
                  <a:ext uri="{0D108BD9-81ED-4DB2-BD59-A6C34878D82A}">
                    <a16:rowId xmlns:a16="http://schemas.microsoft.com/office/drawing/2014/main" val="10000"/>
                  </a:ext>
                </a:extLst>
              </a:tr>
              <a:tr h="1359400">
                <a:tc>
                  <a:txBody>
                    <a:bodyPr/>
                    <a:lstStyle/>
                    <a:p>
                      <a:pPr marL="0" marR="0" lvl="0" indent="0" algn="l" rtl="0">
                        <a:lnSpc>
                          <a:spcPct val="100000"/>
                        </a:lnSpc>
                        <a:spcBef>
                          <a:spcPts val="0"/>
                        </a:spcBef>
                        <a:spcAft>
                          <a:spcPts val="0"/>
                        </a:spcAft>
                        <a:buClr>
                          <a:srgbClr val="000000"/>
                        </a:buClr>
                        <a:buSzPts val="800"/>
                        <a:buFont typeface="Arial"/>
                        <a:buNone/>
                      </a:pPr>
                      <a:r>
                        <a:rPr lang="en-GB" sz="1100">
                          <a:solidFill>
                            <a:schemeClr val="dk1"/>
                          </a:solidFill>
                          <a:latin typeface="Century Gothic"/>
                          <a:ea typeface="Century Gothic"/>
                          <a:cs typeface="Century Gothic"/>
                          <a:sym typeface="Century Gothic"/>
                        </a:rPr>
                        <a:t>Produksi terbatas</a:t>
                      </a:r>
                      <a:endParaRPr sz="1100" u="none" strike="noStrike" cap="none">
                        <a:solidFill>
                          <a:schemeClr val="dk1"/>
                        </a:solidFill>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55562" marR="0" lvl="0" indent="0" algn="l" rtl="0">
                        <a:lnSpc>
                          <a:spcPct val="115000"/>
                        </a:lnSpc>
                        <a:spcBef>
                          <a:spcPts val="0"/>
                        </a:spcBef>
                        <a:spcAft>
                          <a:spcPts val="0"/>
                        </a:spcAft>
                        <a:buClr>
                          <a:srgbClr val="000000"/>
                        </a:buClr>
                        <a:buSzPts val="800"/>
                        <a:buFont typeface="Arial"/>
                        <a:buNone/>
                      </a:pPr>
                      <a:r>
                        <a:rPr lang="en-GB" sz="1100">
                          <a:latin typeface="Century Gothic"/>
                          <a:ea typeface="Century Gothic"/>
                          <a:cs typeface="Century Gothic"/>
                          <a:sym typeface="Century Gothic"/>
                        </a:rPr>
                        <a:t>Amerika Serikat memiliki industri farmasi yang kuat dengan banyak perusahaan farmasi besar dan kecil yang beroperasi di dalamnya. Produksi obat di AS tergantung pada permintaan pasar, regulasi FDA, dan investasi dalam penelitian dan pengembangan obat baru.</a:t>
                      </a:r>
                      <a:endParaRPr sz="11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lvl="0" indent="0" algn="l" rtl="0">
                        <a:lnSpc>
                          <a:spcPct val="115000"/>
                        </a:lnSpc>
                        <a:spcBef>
                          <a:spcPts val="0"/>
                        </a:spcBef>
                        <a:spcAft>
                          <a:spcPts val="0"/>
                        </a:spcAft>
                        <a:buClr>
                          <a:schemeClr val="dk1"/>
                        </a:buClr>
                        <a:buSzPts val="1100"/>
                        <a:buFont typeface="Arial"/>
                        <a:buNone/>
                      </a:pPr>
                      <a:r>
                        <a:rPr lang="en-GB" sz="1100">
                          <a:latin typeface="Century Gothic"/>
                          <a:ea typeface="Century Gothic"/>
                          <a:cs typeface="Century Gothic"/>
                          <a:sym typeface="Century Gothic"/>
                        </a:rPr>
                        <a:t>Di Inggris, produksi obat terbatas dan umumnya bergantung pada impor dari produsen obat dalam negeri dan luar negeri. Namun, Inggris juga memiliki beberapa perusahaan farmasi besar yang berkontribusi pada produksi obat-obatan.</a:t>
                      </a:r>
                      <a:endParaRPr sz="1100">
                        <a:latin typeface="Century Gothic"/>
                        <a:ea typeface="Century Gothic"/>
                        <a:cs typeface="Century Gothic"/>
                        <a:sym typeface="Century Gothic"/>
                      </a:endParaRPr>
                    </a:p>
                    <a:p>
                      <a:pPr marL="89998" lvl="0" indent="0" algn="l" rtl="0">
                        <a:lnSpc>
                          <a:spcPct val="115000"/>
                        </a:lnSpc>
                        <a:spcBef>
                          <a:spcPts val="0"/>
                        </a:spcBef>
                        <a:spcAft>
                          <a:spcPts val="0"/>
                        </a:spcAft>
                        <a:buClr>
                          <a:schemeClr val="dk1"/>
                        </a:buClr>
                        <a:buSzPts val="1100"/>
                        <a:buFont typeface="Arial"/>
                        <a:buNone/>
                      </a:pPr>
                      <a:endParaRPr sz="1100">
                        <a:latin typeface="Century Gothic"/>
                        <a:ea typeface="Century Gothic"/>
                        <a:cs typeface="Century Gothic"/>
                        <a:sym typeface="Century Gothic"/>
                      </a:endParaRPr>
                    </a:p>
                    <a:p>
                      <a:pPr marL="89998" marR="0" lvl="0" indent="0" algn="l" rtl="0">
                        <a:lnSpc>
                          <a:spcPct val="115000"/>
                        </a:lnSpc>
                        <a:spcBef>
                          <a:spcPts val="0"/>
                        </a:spcBef>
                        <a:spcAft>
                          <a:spcPts val="0"/>
                        </a:spcAft>
                        <a:buClr>
                          <a:schemeClr val="dk1"/>
                        </a:buClr>
                        <a:buSzPts val="1100"/>
                        <a:buFont typeface="Arial"/>
                        <a:buNone/>
                      </a:pPr>
                      <a:endParaRPr sz="1100">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89998" marR="0" lvl="0" indent="0" algn="l" rtl="0">
                        <a:lnSpc>
                          <a:spcPct val="115000"/>
                        </a:lnSpc>
                        <a:spcBef>
                          <a:spcPts val="0"/>
                        </a:spcBef>
                        <a:spcAft>
                          <a:spcPts val="0"/>
                        </a:spcAft>
                        <a:buClr>
                          <a:srgbClr val="000000"/>
                        </a:buClr>
                        <a:buSzPts val="2500"/>
                        <a:buFont typeface="Arial"/>
                        <a:buNone/>
                      </a:pPr>
                      <a:r>
                        <a:rPr lang="en-GB" sz="1100">
                          <a:latin typeface="Century Gothic"/>
                          <a:ea typeface="Century Gothic"/>
                          <a:cs typeface="Century Gothic"/>
                          <a:sym typeface="Century Gothic"/>
                        </a:rPr>
                        <a:t>Jepang memiliki industri farmasi yang maju dan menghasilkan sejumlah besar obat-obatan untuk pasar dalam negeri dan internasional. Perusahaan farmasi Jepang seperti Takeda, Astellas, dan Daiichi Sankyo adalah beberapa di antaranya.</a:t>
                      </a:r>
                      <a:endParaRPr sz="1100" u="none" strike="noStrike" cap="none">
                        <a:latin typeface="Century Gothic"/>
                        <a:ea typeface="Century Gothic"/>
                        <a:cs typeface="Century Gothic"/>
                        <a:sym typeface="Century Gothic"/>
                      </a:endParaRPr>
                    </a:p>
                  </a:txBody>
                  <a:tcPr marL="60000" marR="91425" marT="121900" marB="121900">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lvl="0" indent="0" algn="l" rtl="0">
                        <a:lnSpc>
                          <a:spcPct val="115000"/>
                        </a:lnSpc>
                        <a:spcBef>
                          <a:spcPts val="0"/>
                        </a:spcBef>
                        <a:spcAft>
                          <a:spcPts val="0"/>
                        </a:spcAft>
                        <a:buClr>
                          <a:schemeClr val="dk1"/>
                        </a:buClr>
                        <a:buSzPts val="1100"/>
                        <a:buFont typeface="Arial"/>
                        <a:buNone/>
                      </a:pPr>
                      <a:r>
                        <a:rPr lang="en-GB" sz="1100">
                          <a:latin typeface="Century Gothic"/>
                          <a:ea typeface="Century Gothic"/>
                          <a:cs typeface="Century Gothic"/>
                          <a:sym typeface="Century Gothic"/>
                        </a:rPr>
                        <a:t>Terdapat pengaturan standar produksi terbatas di fasilitas pelayanan kesehatan yang menyediakan pelayanan “</a:t>
                      </a:r>
                      <a:r>
                        <a:rPr lang="en-GB" sz="1100" i="1">
                          <a:latin typeface="Century Gothic"/>
                          <a:ea typeface="Century Gothic"/>
                          <a:cs typeface="Century Gothic"/>
                          <a:sym typeface="Century Gothic"/>
                        </a:rPr>
                        <a:t>nuclear</a:t>
                      </a:r>
                      <a:endParaRPr sz="1100" i="1">
                        <a:latin typeface="Century Gothic"/>
                        <a:ea typeface="Century Gothic"/>
                        <a:cs typeface="Century Gothic"/>
                        <a:sym typeface="Century Gothic"/>
                      </a:endParaRPr>
                    </a:p>
                    <a:p>
                      <a:pPr marL="89998" lvl="0" indent="0" algn="l" rtl="0">
                        <a:lnSpc>
                          <a:spcPct val="115000"/>
                        </a:lnSpc>
                        <a:spcBef>
                          <a:spcPts val="0"/>
                        </a:spcBef>
                        <a:spcAft>
                          <a:spcPts val="0"/>
                        </a:spcAft>
                        <a:buClr>
                          <a:schemeClr val="dk1"/>
                        </a:buClr>
                        <a:buSzPts val="1100"/>
                        <a:buFont typeface="Arial"/>
                        <a:buNone/>
                      </a:pPr>
                      <a:r>
                        <a:rPr lang="en-GB" sz="1100" i="1">
                          <a:latin typeface="Century Gothic"/>
                          <a:ea typeface="Century Gothic"/>
                          <a:cs typeface="Century Gothic"/>
                          <a:sym typeface="Century Gothic"/>
                        </a:rPr>
                        <a:t>medicine, imaging, therapy and assay services” </a:t>
                      </a:r>
                      <a:r>
                        <a:rPr lang="en-GB" sz="1100">
                          <a:latin typeface="Century Gothic"/>
                          <a:ea typeface="Century Gothic"/>
                          <a:cs typeface="Century Gothic"/>
                          <a:sym typeface="Century Gothic"/>
                        </a:rPr>
                        <a:t>(NM Services) sbg radiofarmaka.</a:t>
                      </a:r>
                      <a:endParaRPr sz="1100">
                        <a:latin typeface="Century Gothic"/>
                        <a:ea typeface="Century Gothic"/>
                        <a:cs typeface="Century Gothic"/>
                        <a:sym typeface="Century Gothic"/>
                      </a:endParaRPr>
                    </a:p>
                    <a:p>
                      <a:pPr marL="89998" lvl="0" indent="0" algn="l" rtl="0">
                        <a:lnSpc>
                          <a:spcPct val="115000"/>
                        </a:lnSpc>
                        <a:spcBef>
                          <a:spcPts val="0"/>
                        </a:spcBef>
                        <a:spcAft>
                          <a:spcPts val="0"/>
                        </a:spcAft>
                        <a:buClr>
                          <a:schemeClr val="dk1"/>
                        </a:buClr>
                        <a:buSzPts val="1100"/>
                        <a:buFont typeface="Arial"/>
                        <a:buNone/>
                      </a:pPr>
                      <a:endParaRPr sz="1100">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marR="0" lvl="0" indent="0" algn="l" rtl="0">
                        <a:lnSpc>
                          <a:spcPct val="115000"/>
                        </a:lnSpc>
                        <a:spcBef>
                          <a:spcPts val="0"/>
                        </a:spcBef>
                        <a:spcAft>
                          <a:spcPts val="0"/>
                        </a:spcAft>
                        <a:buClr>
                          <a:srgbClr val="000000"/>
                        </a:buClr>
                        <a:buSzPts val="2500"/>
                        <a:buFont typeface="Arial"/>
                        <a:buNone/>
                      </a:pPr>
                      <a:r>
                        <a:rPr lang="en-GB" sz="1100">
                          <a:latin typeface="Century Gothic"/>
                          <a:ea typeface="Century Gothic"/>
                          <a:cs typeface="Century Gothic"/>
                          <a:sym typeface="Century Gothic"/>
                        </a:rPr>
                        <a:t>Pengaturan standar produksi terbatas di fasilitas pelayanan kesehatan bergantung pada permintaan pasar, investasi dalam penelitian dan pengembangan, serta regulasi pemerintah.</a:t>
                      </a:r>
                      <a:endParaRPr sz="1100" u="none" strike="noStrike" cap="none">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lvl="0" indent="0" algn="l" rtl="0">
                        <a:lnSpc>
                          <a:spcPct val="115000"/>
                        </a:lnSpc>
                        <a:spcBef>
                          <a:spcPts val="0"/>
                        </a:spcBef>
                        <a:spcAft>
                          <a:spcPts val="0"/>
                        </a:spcAft>
                        <a:buClr>
                          <a:schemeClr val="dk1"/>
                        </a:buClr>
                        <a:buSzPts val="2500"/>
                        <a:buFont typeface="Arial"/>
                        <a:buNone/>
                      </a:pPr>
                      <a:r>
                        <a:rPr lang="en-GB" sz="1100">
                          <a:solidFill>
                            <a:schemeClr val="dk1"/>
                          </a:solidFill>
                          <a:latin typeface="Century Gothic"/>
                          <a:ea typeface="Century Gothic"/>
                          <a:cs typeface="Century Gothic"/>
                          <a:sym typeface="Century Gothic"/>
                        </a:rPr>
                        <a:t>Pengaturan standar produksi terbatas di fasilitas pelayanan kesehatan bergantung pada permintaan pasar, investasi dalam penelitian dan pengembangan, serta regulasi pemerintah.</a:t>
                      </a:r>
                      <a:endParaRPr sz="11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lvl="0" indent="0" algn="l" rtl="0">
                        <a:lnSpc>
                          <a:spcPct val="115000"/>
                        </a:lnSpc>
                        <a:spcBef>
                          <a:spcPts val="0"/>
                        </a:spcBef>
                        <a:spcAft>
                          <a:spcPts val="0"/>
                        </a:spcAft>
                        <a:buClr>
                          <a:schemeClr val="dk1"/>
                        </a:buClr>
                        <a:buSzPts val="2500"/>
                        <a:buFont typeface="Arial"/>
                        <a:buNone/>
                      </a:pPr>
                      <a:r>
                        <a:rPr lang="en-GB" sz="1100">
                          <a:solidFill>
                            <a:schemeClr val="dk1"/>
                          </a:solidFill>
                          <a:latin typeface="Century Gothic"/>
                          <a:ea typeface="Century Gothic"/>
                          <a:cs typeface="Century Gothic"/>
                          <a:sym typeface="Century Gothic"/>
                        </a:rPr>
                        <a:t>Pengaturan standar produksi terbatas di fasilitas pelayanan kesehatan bergantung pada permintaan pasar, investasi dalam penelitian dan pengembangan, serta regulasi pemerintah.</a:t>
                      </a:r>
                      <a:endParaRPr sz="11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lvl="0" indent="0" algn="l" rtl="0">
                        <a:lnSpc>
                          <a:spcPct val="115000"/>
                        </a:lnSpc>
                        <a:spcBef>
                          <a:spcPts val="0"/>
                        </a:spcBef>
                        <a:spcAft>
                          <a:spcPts val="0"/>
                        </a:spcAft>
                        <a:buClr>
                          <a:schemeClr val="dk1"/>
                        </a:buClr>
                        <a:buSzPts val="2500"/>
                        <a:buFont typeface="Arial"/>
                        <a:buNone/>
                      </a:pPr>
                      <a:r>
                        <a:rPr lang="en-GB" sz="1100">
                          <a:solidFill>
                            <a:schemeClr val="dk1"/>
                          </a:solidFill>
                          <a:latin typeface="Century Gothic"/>
                          <a:ea typeface="Century Gothic"/>
                          <a:cs typeface="Century Gothic"/>
                          <a:sym typeface="Century Gothic"/>
                        </a:rPr>
                        <a:t>Pengaturan standar produksi terbatas di fasilitas pelayanan kesehatan bergantung pada permintaan pasar, investasi dalam penelitian dan pengembangan, serta regulasi pemerintah.</a:t>
                      </a:r>
                      <a:endParaRPr sz="11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just" rtl="0">
                        <a:lnSpc>
                          <a:spcPct val="115000"/>
                        </a:lnSpc>
                        <a:spcBef>
                          <a:spcPts val="0"/>
                        </a:spcBef>
                        <a:spcAft>
                          <a:spcPts val="0"/>
                        </a:spcAft>
                        <a:buClr>
                          <a:schemeClr val="dk1"/>
                        </a:buClr>
                        <a:buSzPts val="1100"/>
                        <a:buFont typeface="Arial"/>
                        <a:buNone/>
                      </a:pPr>
                      <a:r>
                        <a:rPr lang="en-GB" sz="1100">
                          <a:solidFill>
                            <a:schemeClr val="dk1"/>
                          </a:solidFill>
                          <a:latin typeface="Century Gothic"/>
                          <a:ea typeface="Century Gothic"/>
                          <a:cs typeface="Century Gothic"/>
                          <a:sym typeface="Century Gothic"/>
                        </a:rPr>
                        <a:t>Produksi terbatas hanya dilakukan di IFRS.</a:t>
                      </a:r>
                      <a:endParaRPr sz="1100">
                        <a:solidFill>
                          <a:schemeClr val="dk1"/>
                        </a:solidFill>
                        <a:latin typeface="Century Gothic"/>
                        <a:ea typeface="Century Gothic"/>
                        <a:cs typeface="Century Gothic"/>
                        <a:sym typeface="Century Gothic"/>
                      </a:endParaRPr>
                    </a:p>
                    <a:p>
                      <a:pPr marL="0" lvl="0" indent="0" algn="just" rtl="0">
                        <a:lnSpc>
                          <a:spcPct val="115000"/>
                        </a:lnSpc>
                        <a:spcBef>
                          <a:spcPts val="0"/>
                        </a:spcBef>
                        <a:spcAft>
                          <a:spcPts val="0"/>
                        </a:spcAft>
                        <a:buClr>
                          <a:schemeClr val="dk1"/>
                        </a:buClr>
                        <a:buSzPts val="1100"/>
                        <a:buFont typeface="Arial"/>
                        <a:buNone/>
                      </a:pPr>
                      <a:endParaRPr sz="1100">
                        <a:solidFill>
                          <a:schemeClr val="dk1"/>
                        </a:solidFill>
                        <a:latin typeface="Century Gothic"/>
                        <a:ea typeface="Century Gothic"/>
                        <a:cs typeface="Century Gothic"/>
                        <a:sym typeface="Century Gothic"/>
                      </a:endParaRPr>
                    </a:p>
                    <a:p>
                      <a:pPr marL="0" lvl="0" indent="0" algn="just" rtl="0">
                        <a:lnSpc>
                          <a:spcPct val="115000"/>
                        </a:lnSpc>
                        <a:spcBef>
                          <a:spcPts val="0"/>
                        </a:spcBef>
                        <a:spcAft>
                          <a:spcPts val="0"/>
                        </a:spcAft>
                        <a:buClr>
                          <a:schemeClr val="dk1"/>
                        </a:buClr>
                        <a:buSzPts val="1100"/>
                        <a:buFont typeface="Arial"/>
                        <a:buNone/>
                      </a:pPr>
                      <a:r>
                        <a:rPr lang="en-GB" sz="1100">
                          <a:solidFill>
                            <a:schemeClr val="dk1"/>
                          </a:solidFill>
                          <a:latin typeface="Century Gothic"/>
                          <a:ea typeface="Century Gothic"/>
                          <a:cs typeface="Century Gothic"/>
                          <a:sym typeface="Century Gothic"/>
                        </a:rPr>
                        <a:t>Sediaan farmasi yang diproduksi dalam jumlah terbatas meliputi sediaan sediaan steril dan sediaan nonsteril.</a:t>
                      </a:r>
                      <a:endParaRPr sz="1100">
                        <a:solidFill>
                          <a:schemeClr val="dk1"/>
                        </a:solidFill>
                        <a:latin typeface="Century Gothic"/>
                        <a:ea typeface="Century Gothic"/>
                        <a:cs typeface="Century Gothic"/>
                        <a:sym typeface="Century Gothic"/>
                      </a:endParaRPr>
                    </a:p>
                    <a:p>
                      <a:pPr marL="0" lvl="0" indent="0" algn="just" rtl="0">
                        <a:lnSpc>
                          <a:spcPct val="115000"/>
                        </a:lnSpc>
                        <a:spcBef>
                          <a:spcPts val="0"/>
                        </a:spcBef>
                        <a:spcAft>
                          <a:spcPts val="0"/>
                        </a:spcAft>
                        <a:buClr>
                          <a:schemeClr val="dk1"/>
                        </a:buClr>
                        <a:buSzPts val="1100"/>
                        <a:buFont typeface="Arial"/>
                        <a:buNone/>
                      </a:pPr>
                      <a:endParaRPr sz="1100">
                        <a:solidFill>
                          <a:schemeClr val="dk1"/>
                        </a:solidFill>
                        <a:latin typeface="Century Gothic"/>
                        <a:ea typeface="Century Gothic"/>
                        <a:cs typeface="Century Gothic"/>
                        <a:sym typeface="Century Gothic"/>
                      </a:endParaRPr>
                    </a:p>
                    <a:p>
                      <a:pPr marL="0" lvl="0" indent="0" algn="just" rtl="0">
                        <a:lnSpc>
                          <a:spcPct val="115000"/>
                        </a:lnSpc>
                        <a:spcBef>
                          <a:spcPts val="0"/>
                        </a:spcBef>
                        <a:spcAft>
                          <a:spcPts val="0"/>
                        </a:spcAft>
                        <a:buClr>
                          <a:schemeClr val="dk1"/>
                        </a:buClr>
                        <a:buSzPts val="1100"/>
                        <a:buFont typeface="Arial"/>
                        <a:buNone/>
                      </a:pPr>
                      <a:r>
                        <a:rPr lang="en-GB" sz="1100">
                          <a:solidFill>
                            <a:schemeClr val="dk1"/>
                          </a:solidFill>
                          <a:latin typeface="Century Gothic"/>
                          <a:ea typeface="Century Gothic"/>
                          <a:cs typeface="Century Gothic"/>
                          <a:sym typeface="Century Gothic"/>
                        </a:rPr>
                        <a:t>Pembuatan Radiofarmaka yang melibatkan kegiatan sintesis harus memenuhi persyaratan CPOB</a:t>
                      </a:r>
                      <a:endParaRPr sz="11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31" name="Google Shape;531;g2727eee40f7_10_24"/>
          <p:cNvSpPr txBox="1"/>
          <p:nvPr/>
        </p:nvSpPr>
        <p:spPr>
          <a:xfrm>
            <a:off x="527191" y="239201"/>
            <a:ext cx="11664900" cy="3456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GB" sz="1600" b="1" i="0" u="none" strike="noStrike" cap="none">
                <a:solidFill>
                  <a:srgbClr val="C00000"/>
                </a:solidFill>
                <a:latin typeface="Century Gothic"/>
                <a:ea typeface="Century Gothic"/>
                <a:cs typeface="Century Gothic"/>
                <a:sym typeface="Century Gothic"/>
              </a:rPr>
              <a:t>Benchmark: </a:t>
            </a:r>
            <a:r>
              <a:rPr lang="en-GB" sz="1600" b="1" i="0" u="none" strike="noStrike" cap="none">
                <a:solidFill>
                  <a:srgbClr val="000000"/>
                </a:solidFill>
                <a:latin typeface="Century Gothic"/>
                <a:ea typeface="Century Gothic"/>
                <a:cs typeface="Century Gothic"/>
                <a:sym typeface="Century Gothic"/>
              </a:rPr>
              <a:t>Fasilitas Pe</a:t>
            </a:r>
            <a:r>
              <a:rPr lang="en-GB" sz="1600" b="1">
                <a:latin typeface="Century Gothic"/>
                <a:ea typeface="Century Gothic"/>
                <a:cs typeface="Century Gothic"/>
                <a:sym typeface="Century Gothic"/>
              </a:rPr>
              <a:t>layanan</a:t>
            </a:r>
            <a:r>
              <a:rPr lang="en-GB" sz="1600" b="1" i="0" u="none" strike="noStrike" cap="none">
                <a:solidFill>
                  <a:srgbClr val="000000"/>
                </a:solidFill>
                <a:latin typeface="Century Gothic"/>
                <a:ea typeface="Century Gothic"/>
                <a:cs typeface="Century Gothic"/>
                <a:sym typeface="Century Gothic"/>
              </a:rPr>
              <a:t> Kefarmasian </a:t>
            </a:r>
            <a:endParaRPr sz="1467" b="0" i="0" u="none" strike="noStrike" cap="none">
              <a:solidFill>
                <a:srgbClr val="000000"/>
              </a:solidFill>
              <a:latin typeface="Arial"/>
              <a:ea typeface="Arial"/>
              <a:cs typeface="Arial"/>
              <a:sym typeface="Arial"/>
            </a:endParaRPr>
          </a:p>
        </p:txBody>
      </p:sp>
      <p:pic>
        <p:nvPicPr>
          <p:cNvPr id="532" name="Google Shape;532;g2727eee40f7_10_24"/>
          <p:cNvPicPr preferRelativeResize="0"/>
          <p:nvPr/>
        </p:nvPicPr>
        <p:blipFill rotWithShape="1">
          <a:blip r:embed="rId3">
            <a:alphaModFix/>
          </a:blip>
          <a:srcRect/>
          <a:stretch/>
        </p:blipFill>
        <p:spPr>
          <a:xfrm rot="10800000">
            <a:off x="10340874" y="584801"/>
            <a:ext cx="208407" cy="20840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graphicFrame>
        <p:nvGraphicFramePr>
          <p:cNvPr id="537" name="Google Shape;537;g2727eee40f7_10_18"/>
          <p:cNvGraphicFramePr/>
          <p:nvPr/>
        </p:nvGraphicFramePr>
        <p:xfrm>
          <a:off x="144375" y="571844"/>
          <a:ext cx="3000000" cy="3000000"/>
        </p:xfrm>
        <a:graphic>
          <a:graphicData uri="http://schemas.openxmlformats.org/drawingml/2006/table">
            <a:tbl>
              <a:tblPr>
                <a:noFill/>
                <a:tableStyleId>{35A5336B-CB91-42CC-9B64-EACFF57901A5}</a:tableStyleId>
              </a:tblPr>
              <a:tblGrid>
                <a:gridCol w="714550">
                  <a:extLst>
                    <a:ext uri="{9D8B030D-6E8A-4147-A177-3AD203B41FA5}">
                      <a16:colId xmlns:a16="http://schemas.microsoft.com/office/drawing/2014/main" val="20000"/>
                    </a:ext>
                  </a:extLst>
                </a:gridCol>
                <a:gridCol w="945100">
                  <a:extLst>
                    <a:ext uri="{9D8B030D-6E8A-4147-A177-3AD203B41FA5}">
                      <a16:colId xmlns:a16="http://schemas.microsoft.com/office/drawing/2014/main" val="20001"/>
                    </a:ext>
                  </a:extLst>
                </a:gridCol>
                <a:gridCol w="1119025">
                  <a:extLst>
                    <a:ext uri="{9D8B030D-6E8A-4147-A177-3AD203B41FA5}">
                      <a16:colId xmlns:a16="http://schemas.microsoft.com/office/drawing/2014/main" val="20002"/>
                    </a:ext>
                  </a:extLst>
                </a:gridCol>
                <a:gridCol w="922575">
                  <a:extLst>
                    <a:ext uri="{9D8B030D-6E8A-4147-A177-3AD203B41FA5}">
                      <a16:colId xmlns:a16="http://schemas.microsoft.com/office/drawing/2014/main" val="20003"/>
                    </a:ext>
                  </a:extLst>
                </a:gridCol>
                <a:gridCol w="835350">
                  <a:extLst>
                    <a:ext uri="{9D8B030D-6E8A-4147-A177-3AD203B41FA5}">
                      <a16:colId xmlns:a16="http://schemas.microsoft.com/office/drawing/2014/main" val="20004"/>
                    </a:ext>
                  </a:extLst>
                </a:gridCol>
                <a:gridCol w="860275">
                  <a:extLst>
                    <a:ext uri="{9D8B030D-6E8A-4147-A177-3AD203B41FA5}">
                      <a16:colId xmlns:a16="http://schemas.microsoft.com/office/drawing/2014/main" val="20005"/>
                    </a:ext>
                  </a:extLst>
                </a:gridCol>
                <a:gridCol w="943275">
                  <a:extLst>
                    <a:ext uri="{9D8B030D-6E8A-4147-A177-3AD203B41FA5}">
                      <a16:colId xmlns:a16="http://schemas.microsoft.com/office/drawing/2014/main" val="20006"/>
                    </a:ext>
                  </a:extLst>
                </a:gridCol>
                <a:gridCol w="793725">
                  <a:extLst>
                    <a:ext uri="{9D8B030D-6E8A-4147-A177-3AD203B41FA5}">
                      <a16:colId xmlns:a16="http://schemas.microsoft.com/office/drawing/2014/main" val="20007"/>
                    </a:ext>
                  </a:extLst>
                </a:gridCol>
                <a:gridCol w="793725">
                  <a:extLst>
                    <a:ext uri="{9D8B030D-6E8A-4147-A177-3AD203B41FA5}">
                      <a16:colId xmlns:a16="http://schemas.microsoft.com/office/drawing/2014/main" val="20008"/>
                    </a:ext>
                  </a:extLst>
                </a:gridCol>
                <a:gridCol w="1301700">
                  <a:extLst>
                    <a:ext uri="{9D8B030D-6E8A-4147-A177-3AD203B41FA5}">
                      <a16:colId xmlns:a16="http://schemas.microsoft.com/office/drawing/2014/main" val="20009"/>
                    </a:ext>
                  </a:extLst>
                </a:gridCol>
                <a:gridCol w="1301700">
                  <a:extLst>
                    <a:ext uri="{9D8B030D-6E8A-4147-A177-3AD203B41FA5}">
                      <a16:colId xmlns:a16="http://schemas.microsoft.com/office/drawing/2014/main" val="20010"/>
                    </a:ext>
                  </a:extLst>
                </a:gridCol>
                <a:gridCol w="1301700">
                  <a:extLst>
                    <a:ext uri="{9D8B030D-6E8A-4147-A177-3AD203B41FA5}">
                      <a16:colId xmlns:a16="http://schemas.microsoft.com/office/drawing/2014/main" val="20011"/>
                    </a:ext>
                  </a:extLst>
                </a:gridCol>
              </a:tblGrid>
              <a:tr h="254050">
                <a:tc>
                  <a:txBody>
                    <a:bodyPr/>
                    <a:lstStyle/>
                    <a:p>
                      <a:pPr marL="0" marR="0" lvl="0" indent="0" algn="l" rtl="0">
                        <a:lnSpc>
                          <a:spcPct val="100000"/>
                        </a:lnSpc>
                        <a:spcBef>
                          <a:spcPts val="0"/>
                        </a:spcBef>
                        <a:spcAft>
                          <a:spcPts val="0"/>
                        </a:spcAft>
                        <a:buClr>
                          <a:srgbClr val="000000"/>
                        </a:buClr>
                        <a:buSzPts val="800"/>
                        <a:buFont typeface="Arial"/>
                        <a:buNone/>
                      </a:pPr>
                      <a:endParaRPr sz="900" u="none" strike="noStrike" cap="none">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USA</a:t>
                      </a:r>
                      <a:endParaRPr sz="900">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UK</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Jepang</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Singapura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Thailand</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China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Australia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Malaysia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Indonesia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None/>
                      </a:pPr>
                      <a:r>
                        <a:rPr lang="en-GB" sz="900">
                          <a:solidFill>
                            <a:schemeClr val="lt1"/>
                          </a:solidFill>
                          <a:latin typeface="Century Gothic"/>
                          <a:ea typeface="Century Gothic"/>
                          <a:cs typeface="Century Gothic"/>
                          <a:sym typeface="Century Gothic"/>
                        </a:rPr>
                        <a:t>India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None/>
                      </a:pPr>
                      <a:r>
                        <a:rPr lang="en-GB" sz="900">
                          <a:solidFill>
                            <a:schemeClr val="lt1"/>
                          </a:solidFill>
                          <a:latin typeface="Century Gothic"/>
                          <a:ea typeface="Century Gothic"/>
                          <a:cs typeface="Century Gothic"/>
                          <a:sym typeface="Century Gothic"/>
                        </a:rPr>
                        <a:t>Korea Selatan</a:t>
                      </a:r>
                      <a:endParaRPr sz="900">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extLst>
                  <a:ext uri="{0D108BD9-81ED-4DB2-BD59-A6C34878D82A}">
                    <a16:rowId xmlns:a16="http://schemas.microsoft.com/office/drawing/2014/main" val="10000"/>
                  </a:ext>
                </a:extLst>
              </a:tr>
              <a:tr h="1359400">
                <a:tc>
                  <a:txBody>
                    <a:bodyPr/>
                    <a:lstStyle/>
                    <a:p>
                      <a:pPr marL="0" marR="0" lvl="0" indent="0" algn="l" rtl="0">
                        <a:lnSpc>
                          <a:spcPct val="100000"/>
                        </a:lnSpc>
                        <a:spcBef>
                          <a:spcPts val="0"/>
                        </a:spcBef>
                        <a:spcAft>
                          <a:spcPts val="0"/>
                        </a:spcAft>
                        <a:buClr>
                          <a:srgbClr val="000000"/>
                        </a:buClr>
                        <a:buSzPts val="800"/>
                        <a:buFont typeface="Arial"/>
                        <a:buNone/>
                      </a:pPr>
                      <a:r>
                        <a:rPr lang="en-GB" sz="1000" u="none" strike="noStrike" cap="none">
                          <a:solidFill>
                            <a:schemeClr val="dk1"/>
                          </a:solidFill>
                          <a:latin typeface="Century Gothic"/>
                          <a:ea typeface="Century Gothic"/>
                          <a:cs typeface="Century Gothic"/>
                          <a:sym typeface="Century Gothic"/>
                        </a:rPr>
                        <a:t>Pendistribusian</a:t>
                      </a:r>
                      <a:endParaRPr sz="1000" u="none" strike="noStrike" cap="none">
                        <a:solidFill>
                          <a:schemeClr val="dk1"/>
                        </a:solidFill>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Clr>
                          <a:schemeClr val="dk1"/>
                        </a:buClr>
                        <a:buSzPts val="1100"/>
                        <a:buFont typeface="Arial"/>
                        <a:buNone/>
                      </a:pPr>
                      <a:r>
                        <a:rPr lang="en-GB" sz="1000">
                          <a:latin typeface="Century Gothic"/>
                          <a:ea typeface="Century Gothic"/>
                          <a:cs typeface="Century Gothic"/>
                          <a:sym typeface="Century Gothic"/>
                        </a:rPr>
                        <a:t>1. Manufacturer : Obat diproduksi oleh perusahaan farmasi yang memiliki izin dari Food and Drug Administration (FDA).</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GB" sz="1000">
                          <a:latin typeface="Century Gothic"/>
                          <a:ea typeface="Century Gothic"/>
                          <a:cs typeface="Century Gothic"/>
                          <a:sym typeface="Century Gothic"/>
                        </a:rPr>
                        <a:t>2. Distributor Utama (Primary Wholesalers): Produsen menjual obat ke distributor utama, seperti McKesson, AmerisourceBergen, dan Cardinal Health.</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GB" sz="1000">
                          <a:latin typeface="Century Gothic"/>
                          <a:ea typeface="Century Gothic"/>
                          <a:cs typeface="Century Gothic"/>
                          <a:sym typeface="Century Gothic"/>
                        </a:rPr>
                        <a:t>3. Distributor Sekunder (Secondary Wholesalers): Distributor utama kemudian menjual obat ke distributor sekunder atau langsung ke penyedia layanan kesehatan.</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GB" sz="1000">
                          <a:latin typeface="Century Gothic"/>
                          <a:ea typeface="Century Gothic"/>
                          <a:cs typeface="Century Gothic"/>
                          <a:sym typeface="Century Gothic"/>
                        </a:rPr>
                        <a:t>4. Penyedia Layanan Kesehatan (Healthcare Providers): Distributor sekunder atau utama mengirimkan obat ke rumah sakit, klinik, apotek, dan fasilitas kesehatan lainnya.</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GB" sz="1000">
                          <a:latin typeface="Century Gothic"/>
                          <a:ea typeface="Century Gothic"/>
                          <a:cs typeface="Century Gothic"/>
                          <a:sym typeface="Century Gothic"/>
                        </a:rPr>
                        <a:t>Konsumen Akhir (End Consumers): Pasien mendapatkan obat dari apotek atau fasilitas kesehatan lainnya berdasarkan resep dokter.</a:t>
                      </a:r>
                      <a:endParaRPr sz="10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marR="0" lvl="0" indent="0" algn="l" rtl="0">
                        <a:lnSpc>
                          <a:spcPct val="115000"/>
                        </a:lnSpc>
                        <a:spcBef>
                          <a:spcPts val="0"/>
                        </a:spcBef>
                        <a:spcAft>
                          <a:spcPts val="0"/>
                        </a:spcAft>
                        <a:buClr>
                          <a:schemeClr val="dk1"/>
                        </a:buClr>
                        <a:buSzPts val="1100"/>
                        <a:buFont typeface="Arial"/>
                        <a:buNone/>
                      </a:pPr>
                      <a:r>
                        <a:rPr lang="en-GB" sz="1000">
                          <a:latin typeface="Century Gothic"/>
                          <a:ea typeface="Century Gothic"/>
                          <a:cs typeface="Century Gothic"/>
                          <a:sym typeface="Century Gothic"/>
                        </a:rPr>
                        <a:t>Memiliki sistem distribusi obat nasional yang terpusat, yang dikelola oleh National Health Services (NHS)  Supply Chain. NHS Supply Chain memiliki jaringan distributor yang luas di seluruh Inggris yang bertanggung jawab untuk mengantarkan obat ke rumah sakit, apotek, dan fasilitas kesehatan lainnya.</a:t>
                      </a:r>
                      <a:endParaRPr sz="1000" u="none" strike="noStrike" cap="none">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GB" sz="1000">
                          <a:latin typeface="Century Gothic"/>
                          <a:ea typeface="Century Gothic"/>
                          <a:cs typeface="Century Gothic"/>
                          <a:sym typeface="Century Gothic"/>
                        </a:rPr>
                        <a:t>Produsen (Manufacturer) &gt; Distributor Utama (Primary Wholesalers) &gt; Distributor Sekunder (Secondary Wholesalers) &gt; Penyedia Layanan Kesehatan (Healthcare Providers) &gt; Konsumen Akhir (End Consumers)</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10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GB" sz="1000">
                          <a:latin typeface="Century Gothic"/>
                          <a:ea typeface="Century Gothic"/>
                          <a:cs typeface="Century Gothic"/>
                          <a:sym typeface="Century Gothic"/>
                        </a:rPr>
                        <a:t>Regulasi</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GB" sz="1000">
                          <a:latin typeface="Century Gothic"/>
                          <a:ea typeface="Century Gothic"/>
                          <a:cs typeface="Century Gothic"/>
                          <a:sym typeface="Century Gothic"/>
                        </a:rPr>
                        <a:t>- *MHLW (Ministry of Health, Labour and Welfare)*: Mengatur persetujuan, pemasaran, dan distribusi obat.</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GB" sz="1000">
                          <a:latin typeface="Century Gothic"/>
                          <a:ea typeface="Century Gothic"/>
                          <a:cs typeface="Century Gothic"/>
                          <a:sym typeface="Century Gothic"/>
                        </a:rPr>
                        <a:t>- *PMDA (Pharmaceuticals and Medical Devices Agency)*: Badan yang membantu MHLW dalam persetujuan dan pengawasan obat serta perangkat medis.</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GB" sz="1000">
                          <a:latin typeface="Century Gothic"/>
                          <a:ea typeface="Century Gothic"/>
                          <a:cs typeface="Century Gothic"/>
                          <a:sym typeface="Century Gothic"/>
                        </a:rPr>
                        <a:t>- *Local Health Authorities*: Mengatur praktek apotek dan distribusi obat di tingkat prefektur.</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sz="10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GB" sz="1000">
                          <a:latin typeface="Century Gothic"/>
                          <a:ea typeface="Century Gothic"/>
                          <a:cs typeface="Century Gothic"/>
                          <a:sym typeface="Century Gothic"/>
                        </a:rPr>
                        <a:t>Sumber:</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GB" sz="1000">
                          <a:latin typeface="Century Gothic"/>
                          <a:ea typeface="Century Gothic"/>
                          <a:cs typeface="Century Gothic"/>
                          <a:sym typeface="Century Gothic"/>
                        </a:rPr>
                        <a:t>Ministry of Health, Labour and Welfare (MHLW): [MHLW Website](</a:t>
                      </a:r>
                      <a:r>
                        <a:rPr lang="en-GB" sz="1000" u="sng">
                          <a:solidFill>
                            <a:schemeClr val="hlink"/>
                          </a:solidFill>
                          <a:latin typeface="Century Gothic"/>
                          <a:ea typeface="Century Gothic"/>
                          <a:cs typeface="Century Gothic"/>
                          <a:sym typeface="Century Gothic"/>
                          <a:hlinkClick r:id="rId3"/>
                        </a:rPr>
                        <a:t>https://www.mhlw.go.jp/english/</a:t>
                      </a:r>
                      <a:r>
                        <a:rPr lang="en-GB" sz="1000">
                          <a:latin typeface="Century Gothic"/>
                          <a:ea typeface="Century Gothic"/>
                          <a:cs typeface="Century Gothic"/>
                          <a:sym typeface="Century Gothic"/>
                        </a:rPr>
                        <a:t>)</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sz="10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GB" sz="1000">
                          <a:latin typeface="Century Gothic"/>
                          <a:ea typeface="Century Gothic"/>
                          <a:cs typeface="Century Gothic"/>
                          <a:sym typeface="Century Gothic"/>
                        </a:rPr>
                        <a:t>Pharmaceuticals and Medical Devices Agency (PMDA): [PMDA Website](https://www.pmda.go.jp/english/)</a:t>
                      </a:r>
                      <a:endParaRPr sz="1000">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1000">
                        <a:latin typeface="Century Gothic"/>
                        <a:ea typeface="Century Gothic"/>
                        <a:cs typeface="Century Gothic"/>
                        <a:sym typeface="Century Gothic"/>
                      </a:endParaRPr>
                    </a:p>
                  </a:txBody>
                  <a:tcPr marL="60000" marR="91425" marT="121900" marB="121900">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2500"/>
                        <a:buFont typeface="Arial"/>
                        <a:buNone/>
                      </a:pPr>
                      <a:r>
                        <a:rPr lang="en-GB" sz="1000">
                          <a:latin typeface="Century Gothic"/>
                          <a:ea typeface="Century Gothic"/>
                          <a:cs typeface="Century Gothic"/>
                          <a:sym typeface="Century Gothic"/>
                        </a:rPr>
                        <a:t>Mengacu ke kaidah </a:t>
                      </a:r>
                      <a:r>
                        <a:rPr lang="en-GB" sz="1000" i="1">
                          <a:latin typeface="Century Gothic"/>
                          <a:ea typeface="Century Gothic"/>
                          <a:cs typeface="Century Gothic"/>
                          <a:sym typeface="Century Gothic"/>
                        </a:rPr>
                        <a:t>Good Distribution Product </a:t>
                      </a:r>
                      <a:r>
                        <a:rPr lang="en-GB" sz="1000">
                          <a:latin typeface="Century Gothic"/>
                          <a:ea typeface="Century Gothic"/>
                          <a:cs typeface="Century Gothic"/>
                          <a:sym typeface="Century Gothic"/>
                        </a:rPr>
                        <a:t>(GDP).</a:t>
                      </a:r>
                      <a:endParaRPr sz="1000">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2500"/>
                        <a:buFont typeface="Arial"/>
                        <a:buNone/>
                      </a:pPr>
                      <a:endParaRPr sz="1000">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2500"/>
                        <a:buFont typeface="Arial"/>
                        <a:buNone/>
                      </a:pPr>
                      <a:r>
                        <a:rPr lang="en-GB" sz="1000">
                          <a:latin typeface="Century Gothic"/>
                          <a:ea typeface="Century Gothic"/>
                          <a:cs typeface="Century Gothic"/>
                          <a:sym typeface="Century Gothic"/>
                        </a:rPr>
                        <a:t>Pendistribusian untuk mendukung program </a:t>
                      </a:r>
                      <a:r>
                        <a:rPr lang="en-GB" sz="1000">
                          <a:solidFill>
                            <a:schemeClr val="dk1"/>
                          </a:solidFill>
                          <a:latin typeface="Century Gothic"/>
                          <a:ea typeface="Century Gothic"/>
                          <a:cs typeface="Century Gothic"/>
                          <a:sym typeface="Century Gothic"/>
                        </a:rPr>
                        <a:t>subsidi pembiayaan kesehatan dalam skrining/ vaksinasi/ pengobatan/ di fasilitas pelayanan kesehatan seperti </a:t>
                      </a:r>
                      <a:r>
                        <a:rPr lang="en-GB" sz="1000">
                          <a:latin typeface="Century Gothic"/>
                          <a:ea typeface="Century Gothic"/>
                          <a:cs typeface="Century Gothic"/>
                          <a:sym typeface="Century Gothic"/>
                        </a:rPr>
                        <a:t>Institusi Public Health Care (PHC), RS, dan/atau klinik/poliklinik terpilih</a:t>
                      </a:r>
                      <a:endParaRPr sz="1000">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marR="0" lvl="0" indent="0" algn="l" rtl="0">
                        <a:lnSpc>
                          <a:spcPct val="115000"/>
                        </a:lnSpc>
                        <a:spcBef>
                          <a:spcPts val="0"/>
                        </a:spcBef>
                        <a:spcAft>
                          <a:spcPts val="0"/>
                        </a:spcAft>
                        <a:buClr>
                          <a:srgbClr val="000000"/>
                        </a:buClr>
                        <a:buSzPts val="2500"/>
                        <a:buFont typeface="Arial"/>
                        <a:buNone/>
                      </a:pPr>
                      <a:r>
                        <a:rPr lang="en-GB" sz="1000">
                          <a:latin typeface="Century Gothic"/>
                          <a:ea typeface="Century Gothic"/>
                          <a:cs typeface="Century Gothic"/>
                          <a:sym typeface="Century Gothic"/>
                        </a:rPr>
                        <a:t>Fasilitas kesehatan masyarakat ada di berbagai tingkat : regional, provinsi, kabupaten, kecamatan, dan desa. Terdapat 322 rumah sakit swasta, 18.503 klinik kesehatan, 16.692 toko obat, dan 2.058 toko obat tradisional &gt; Klien</a:t>
                      </a:r>
                      <a:endParaRPr sz="1000" u="none" strike="noStrike" cap="none">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79999" marR="0" lvl="0" indent="-158750" algn="l" rtl="0">
                        <a:lnSpc>
                          <a:spcPct val="115000"/>
                        </a:lnSpc>
                        <a:spcBef>
                          <a:spcPts val="0"/>
                        </a:spcBef>
                        <a:spcAft>
                          <a:spcPts val="0"/>
                        </a:spcAft>
                        <a:buSzPts val="1000"/>
                        <a:buFont typeface="Century Gothic"/>
                        <a:buAutoNum type="arabicPeriod"/>
                      </a:pPr>
                      <a:r>
                        <a:rPr lang="en-GB" sz="1000">
                          <a:latin typeface="Century Gothic"/>
                          <a:ea typeface="Century Gothic"/>
                          <a:cs typeface="Century Gothic"/>
                          <a:sym typeface="Century Gothic"/>
                        </a:rPr>
                        <a:t>Kementerian perdagangan memutuskan administrasiny, distribusi farmasi berdasarkan hal-hal terkait peraturan. Melibatkan sistem pemberi layanan kesehatan tiga tingkat, termasuk fasilitas kesehatan primer, rumah sakit sekunder dan rumah sakit tersier &gt; Klien</a:t>
                      </a:r>
                      <a:endParaRPr sz="1000">
                        <a:latin typeface="Century Gothic"/>
                        <a:ea typeface="Century Gothic"/>
                        <a:cs typeface="Century Gothic"/>
                        <a:sym typeface="Century Gothic"/>
                      </a:endParaRPr>
                    </a:p>
                    <a:p>
                      <a:pPr marL="179999" marR="0" lvl="0" indent="-158750" algn="l" rtl="0">
                        <a:lnSpc>
                          <a:spcPct val="115000"/>
                        </a:lnSpc>
                        <a:spcBef>
                          <a:spcPts val="0"/>
                        </a:spcBef>
                        <a:spcAft>
                          <a:spcPts val="0"/>
                        </a:spcAft>
                        <a:buSzPts val="1000"/>
                        <a:buFont typeface="Century Gothic"/>
                        <a:buAutoNum type="arabicPeriod"/>
                      </a:pPr>
                      <a:r>
                        <a:rPr lang="en-GB" sz="1000">
                          <a:latin typeface="Century Gothic"/>
                          <a:ea typeface="Century Gothic"/>
                          <a:cs typeface="Century Gothic"/>
                          <a:sym typeface="Century Gothic"/>
                        </a:rPr>
                        <a:t>Dari produsen hingga distributor grosir ke unit penyalur &gt; Klien</a:t>
                      </a:r>
                      <a:endParaRPr sz="10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8" marR="0" lvl="0" indent="0" algn="l" rtl="0">
                        <a:lnSpc>
                          <a:spcPct val="115000"/>
                        </a:lnSpc>
                        <a:spcBef>
                          <a:spcPts val="0"/>
                        </a:spcBef>
                        <a:spcAft>
                          <a:spcPts val="0"/>
                        </a:spcAft>
                        <a:buClr>
                          <a:srgbClr val="000000"/>
                        </a:buClr>
                        <a:buSzPts val="800"/>
                        <a:buFont typeface="Arial"/>
                        <a:buNone/>
                      </a:pPr>
                      <a:r>
                        <a:rPr lang="en-GB" sz="1000">
                          <a:latin typeface="Century Gothic"/>
                          <a:ea typeface="Century Gothic"/>
                          <a:cs typeface="Century Gothic"/>
                          <a:sym typeface="Century Gothic"/>
                        </a:rPr>
                        <a:t>Distribusi grosir dan eceran secara pribadi. </a:t>
                      </a:r>
                      <a:endParaRPr sz="1000">
                        <a:latin typeface="Century Gothic"/>
                        <a:ea typeface="Century Gothic"/>
                        <a:cs typeface="Century Gothic"/>
                        <a:sym typeface="Century Gothic"/>
                      </a:endParaRPr>
                    </a:p>
                    <a:p>
                      <a:pPr marL="44998" marR="0" lvl="0" indent="0" algn="l" rtl="0">
                        <a:lnSpc>
                          <a:spcPct val="115000"/>
                        </a:lnSpc>
                        <a:spcBef>
                          <a:spcPts val="0"/>
                        </a:spcBef>
                        <a:spcAft>
                          <a:spcPts val="0"/>
                        </a:spcAft>
                        <a:buClr>
                          <a:srgbClr val="000000"/>
                        </a:buClr>
                        <a:buSzPts val="800"/>
                        <a:buFont typeface="Arial"/>
                        <a:buNone/>
                      </a:pPr>
                      <a:endParaRPr sz="1000">
                        <a:latin typeface="Century Gothic"/>
                        <a:ea typeface="Century Gothic"/>
                        <a:cs typeface="Century Gothic"/>
                        <a:sym typeface="Century Gothic"/>
                      </a:endParaRPr>
                    </a:p>
                    <a:p>
                      <a:pPr marL="44998" marR="0" lvl="0" indent="0" algn="l" rtl="0">
                        <a:lnSpc>
                          <a:spcPct val="115000"/>
                        </a:lnSpc>
                        <a:spcBef>
                          <a:spcPts val="0"/>
                        </a:spcBef>
                        <a:spcAft>
                          <a:spcPts val="0"/>
                        </a:spcAft>
                        <a:buClr>
                          <a:srgbClr val="000000"/>
                        </a:buClr>
                        <a:buSzPts val="800"/>
                        <a:buFont typeface="Arial"/>
                        <a:buNone/>
                      </a:pPr>
                      <a:r>
                        <a:rPr lang="en-GB" sz="1000">
                          <a:latin typeface="Century Gothic"/>
                          <a:ea typeface="Century Gothic"/>
                          <a:cs typeface="Century Gothic"/>
                          <a:sym typeface="Century Gothic"/>
                        </a:rPr>
                        <a:t>Metode penyediaan dari apotek meliputi imprest, penyediaan rawat inap individu, resep, permintaan, dan penjaminan.</a:t>
                      </a:r>
                      <a:endParaRPr sz="10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8" marR="0" lvl="0" indent="0" algn="l" rtl="0">
                        <a:lnSpc>
                          <a:spcPct val="115000"/>
                        </a:lnSpc>
                        <a:spcBef>
                          <a:spcPts val="0"/>
                        </a:spcBef>
                        <a:spcAft>
                          <a:spcPts val="0"/>
                        </a:spcAft>
                        <a:buClr>
                          <a:srgbClr val="000000"/>
                        </a:buClr>
                        <a:buSzPts val="800"/>
                        <a:buFont typeface="Arial"/>
                        <a:buNone/>
                      </a:pPr>
                      <a:r>
                        <a:rPr lang="en-GB" sz="1000">
                          <a:latin typeface="Century Gothic"/>
                          <a:ea typeface="Century Gothic"/>
                          <a:cs typeface="Century Gothic"/>
                          <a:sym typeface="Century Gothic"/>
                        </a:rPr>
                        <a:t>Melalui 366 rumah sakit dan 11.212 klinik, baik negeri maupun swasta &gt; Klien</a:t>
                      </a:r>
                      <a:endParaRPr sz="10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8" marR="0" lvl="0" indent="0" algn="l" rtl="0">
                        <a:lnSpc>
                          <a:spcPct val="115000"/>
                        </a:lnSpc>
                        <a:spcBef>
                          <a:spcPts val="0"/>
                        </a:spcBef>
                        <a:spcAft>
                          <a:spcPts val="0"/>
                        </a:spcAft>
                        <a:buClr>
                          <a:srgbClr val="000000"/>
                        </a:buClr>
                        <a:buSzPts val="800"/>
                        <a:buFont typeface="Arial"/>
                        <a:buNone/>
                      </a:pPr>
                      <a:r>
                        <a:rPr lang="en-GB" sz="1000">
                          <a:latin typeface="Century Gothic"/>
                          <a:ea typeface="Century Gothic"/>
                          <a:cs typeface="Century Gothic"/>
                          <a:sym typeface="Century Gothic"/>
                        </a:rPr>
                        <a:t>berdasarkan permintaan dari satuan kerja, fasilitas pelayanan kesehatan, lembaga/organisasi, dan/atau perorangan organisasi masyarakat yang menyelenggarakan bakti sosial atau institusi untuk mendukung kegiatan dalam melaksanakan tugas negara</a:t>
                      </a:r>
                      <a:endParaRPr sz="1000">
                        <a:latin typeface="Century Gothic"/>
                        <a:ea typeface="Century Gothic"/>
                        <a:cs typeface="Century Gothic"/>
                        <a:sym typeface="Century Gothic"/>
                      </a:endParaRPr>
                    </a:p>
                    <a:p>
                      <a:pPr marL="44998" marR="0" lvl="0" indent="0" algn="l" rtl="0">
                        <a:lnSpc>
                          <a:spcPct val="115000"/>
                        </a:lnSpc>
                        <a:spcBef>
                          <a:spcPts val="0"/>
                        </a:spcBef>
                        <a:spcAft>
                          <a:spcPts val="0"/>
                        </a:spcAft>
                        <a:buClr>
                          <a:srgbClr val="000000"/>
                        </a:buClr>
                        <a:buSzPts val="800"/>
                        <a:buFont typeface="Arial"/>
                        <a:buNone/>
                      </a:pPr>
                      <a:endParaRPr sz="1000">
                        <a:latin typeface="Century Gothic"/>
                        <a:ea typeface="Century Gothic"/>
                        <a:cs typeface="Century Gothic"/>
                        <a:sym typeface="Century Gothic"/>
                      </a:endParaRPr>
                    </a:p>
                    <a:p>
                      <a:pPr marL="0" lvl="0" indent="0" algn="just" rtl="0">
                        <a:lnSpc>
                          <a:spcPct val="115000"/>
                        </a:lnSpc>
                        <a:spcBef>
                          <a:spcPts val="0"/>
                        </a:spcBef>
                        <a:spcAft>
                          <a:spcPts val="0"/>
                        </a:spcAft>
                        <a:buClr>
                          <a:schemeClr val="dk1"/>
                        </a:buClr>
                        <a:buSzPts val="1100"/>
                        <a:buFont typeface="Arial"/>
                        <a:buNone/>
                      </a:pPr>
                      <a:r>
                        <a:rPr lang="en-GB" sz="1000">
                          <a:solidFill>
                            <a:schemeClr val="dk1"/>
                          </a:solidFill>
                          <a:latin typeface="Century Gothic"/>
                          <a:ea typeface="Century Gothic"/>
                          <a:cs typeface="Century Gothic"/>
                          <a:sym typeface="Century Gothic"/>
                        </a:rPr>
                        <a:t>Fasilitas Pelayanan Kesehatan harus menentukan sistem distribusi yang dapat menjamin terlaksananya pengawasan dan pengendalian Sediaan Farmasi, Alat Kesehatan, dan/atau PKMK di unit pelayanan.</a:t>
                      </a:r>
                      <a:endParaRPr sz="10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8" marR="0" lvl="0" indent="0" algn="l" rtl="0">
                        <a:lnSpc>
                          <a:spcPct val="115000"/>
                        </a:lnSpc>
                        <a:spcBef>
                          <a:spcPts val="0"/>
                        </a:spcBef>
                        <a:spcAft>
                          <a:spcPts val="0"/>
                        </a:spcAft>
                        <a:buNone/>
                      </a:pPr>
                      <a:r>
                        <a:rPr lang="en-GB" sz="1000">
                          <a:latin typeface="Century Gothic"/>
                          <a:ea typeface="Century Gothic"/>
                          <a:cs typeface="Century Gothic"/>
                          <a:sym typeface="Century Gothic"/>
                        </a:rPr>
                        <a:t>Pendistribusian obat merupakan wewenang Central Drugs Standard Control Organisation (CDSCO) yang berada di bawah Ministry of Health &amp;Family Welfare, Government of India</a:t>
                      </a:r>
                      <a:endParaRPr sz="10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8" marR="0" lvl="0" indent="0" algn="l" rtl="0">
                        <a:lnSpc>
                          <a:spcPct val="115000"/>
                        </a:lnSpc>
                        <a:spcBef>
                          <a:spcPts val="0"/>
                        </a:spcBef>
                        <a:spcAft>
                          <a:spcPts val="0"/>
                        </a:spcAft>
                        <a:buNone/>
                      </a:pPr>
                      <a:endParaRPr sz="10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38" name="Google Shape;538;g2727eee40f7_10_18"/>
          <p:cNvSpPr txBox="1"/>
          <p:nvPr/>
        </p:nvSpPr>
        <p:spPr>
          <a:xfrm>
            <a:off x="527191" y="239201"/>
            <a:ext cx="11664900" cy="3456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GB" sz="1600" b="1" i="0" u="none" strike="noStrike" cap="none">
                <a:solidFill>
                  <a:srgbClr val="C00000"/>
                </a:solidFill>
                <a:latin typeface="Century Gothic"/>
                <a:ea typeface="Century Gothic"/>
                <a:cs typeface="Century Gothic"/>
                <a:sym typeface="Century Gothic"/>
              </a:rPr>
              <a:t>Benchmark: </a:t>
            </a:r>
            <a:r>
              <a:rPr lang="en-GB" sz="1600" b="1" i="0" u="none" strike="noStrike" cap="none">
                <a:solidFill>
                  <a:srgbClr val="000000"/>
                </a:solidFill>
                <a:latin typeface="Century Gothic"/>
                <a:ea typeface="Century Gothic"/>
                <a:cs typeface="Century Gothic"/>
                <a:sym typeface="Century Gothic"/>
              </a:rPr>
              <a:t>Fasilitas Pe</a:t>
            </a:r>
            <a:r>
              <a:rPr lang="en-GB" sz="1600" b="1">
                <a:latin typeface="Century Gothic"/>
                <a:ea typeface="Century Gothic"/>
                <a:cs typeface="Century Gothic"/>
                <a:sym typeface="Century Gothic"/>
              </a:rPr>
              <a:t>layanan</a:t>
            </a:r>
            <a:r>
              <a:rPr lang="en-GB" sz="1600" b="1" i="0" u="none" strike="noStrike" cap="none">
                <a:solidFill>
                  <a:srgbClr val="000000"/>
                </a:solidFill>
                <a:latin typeface="Century Gothic"/>
                <a:ea typeface="Century Gothic"/>
                <a:cs typeface="Century Gothic"/>
                <a:sym typeface="Century Gothic"/>
              </a:rPr>
              <a:t> Kefarmasian </a:t>
            </a:r>
            <a:endParaRPr sz="1467"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graphicFrame>
        <p:nvGraphicFramePr>
          <p:cNvPr id="543" name="Google Shape;543;g2727eee40f7_10_30"/>
          <p:cNvGraphicFramePr/>
          <p:nvPr/>
        </p:nvGraphicFramePr>
        <p:xfrm>
          <a:off x="144375" y="571844"/>
          <a:ext cx="3000000" cy="3000000"/>
        </p:xfrm>
        <a:graphic>
          <a:graphicData uri="http://schemas.openxmlformats.org/drawingml/2006/table">
            <a:tbl>
              <a:tblPr>
                <a:noFill/>
                <a:tableStyleId>{35A5336B-CB91-42CC-9B64-EACFF57901A5}</a:tableStyleId>
              </a:tblPr>
              <a:tblGrid>
                <a:gridCol w="949050">
                  <a:extLst>
                    <a:ext uri="{9D8B030D-6E8A-4147-A177-3AD203B41FA5}">
                      <a16:colId xmlns:a16="http://schemas.microsoft.com/office/drawing/2014/main" val="20000"/>
                    </a:ext>
                  </a:extLst>
                </a:gridCol>
                <a:gridCol w="1255300">
                  <a:extLst>
                    <a:ext uri="{9D8B030D-6E8A-4147-A177-3AD203B41FA5}">
                      <a16:colId xmlns:a16="http://schemas.microsoft.com/office/drawing/2014/main" val="20001"/>
                    </a:ext>
                  </a:extLst>
                </a:gridCol>
                <a:gridCol w="1486325">
                  <a:extLst>
                    <a:ext uri="{9D8B030D-6E8A-4147-A177-3AD203B41FA5}">
                      <a16:colId xmlns:a16="http://schemas.microsoft.com/office/drawing/2014/main" val="20002"/>
                    </a:ext>
                  </a:extLst>
                </a:gridCol>
                <a:gridCol w="1225375">
                  <a:extLst>
                    <a:ext uri="{9D8B030D-6E8A-4147-A177-3AD203B41FA5}">
                      <a16:colId xmlns:a16="http://schemas.microsoft.com/office/drawing/2014/main" val="20003"/>
                    </a:ext>
                  </a:extLst>
                </a:gridCol>
                <a:gridCol w="1225375">
                  <a:extLst>
                    <a:ext uri="{9D8B030D-6E8A-4147-A177-3AD203B41FA5}">
                      <a16:colId xmlns:a16="http://schemas.microsoft.com/office/drawing/2014/main" val="20004"/>
                    </a:ext>
                  </a:extLst>
                </a:gridCol>
                <a:gridCol w="1225375">
                  <a:extLst>
                    <a:ext uri="{9D8B030D-6E8A-4147-A177-3AD203B41FA5}">
                      <a16:colId xmlns:a16="http://schemas.microsoft.com/office/drawing/2014/main" val="20005"/>
                    </a:ext>
                  </a:extLst>
                </a:gridCol>
                <a:gridCol w="1054200">
                  <a:extLst>
                    <a:ext uri="{9D8B030D-6E8A-4147-A177-3AD203B41FA5}">
                      <a16:colId xmlns:a16="http://schemas.microsoft.com/office/drawing/2014/main" val="20006"/>
                    </a:ext>
                  </a:extLst>
                </a:gridCol>
                <a:gridCol w="1054200">
                  <a:extLst>
                    <a:ext uri="{9D8B030D-6E8A-4147-A177-3AD203B41FA5}">
                      <a16:colId xmlns:a16="http://schemas.microsoft.com/office/drawing/2014/main" val="20007"/>
                    </a:ext>
                  </a:extLst>
                </a:gridCol>
                <a:gridCol w="1054200">
                  <a:extLst>
                    <a:ext uri="{9D8B030D-6E8A-4147-A177-3AD203B41FA5}">
                      <a16:colId xmlns:a16="http://schemas.microsoft.com/office/drawing/2014/main" val="20008"/>
                    </a:ext>
                  </a:extLst>
                </a:gridCol>
                <a:gridCol w="1255300">
                  <a:extLst>
                    <a:ext uri="{9D8B030D-6E8A-4147-A177-3AD203B41FA5}">
                      <a16:colId xmlns:a16="http://schemas.microsoft.com/office/drawing/2014/main" val="20009"/>
                    </a:ext>
                  </a:extLst>
                </a:gridCol>
              </a:tblGrid>
              <a:tr h="238250">
                <a:tc>
                  <a:txBody>
                    <a:bodyPr/>
                    <a:lstStyle/>
                    <a:p>
                      <a:pPr marL="0" marR="0" lvl="0" indent="0" algn="l" rtl="0">
                        <a:lnSpc>
                          <a:spcPct val="100000"/>
                        </a:lnSpc>
                        <a:spcBef>
                          <a:spcPts val="0"/>
                        </a:spcBef>
                        <a:spcAft>
                          <a:spcPts val="0"/>
                        </a:spcAft>
                        <a:buClr>
                          <a:srgbClr val="000000"/>
                        </a:buClr>
                        <a:buSzPts val="800"/>
                        <a:buFont typeface="Arial"/>
                        <a:buNone/>
                      </a:pPr>
                      <a:endParaRPr sz="900" u="none" strike="noStrike" cap="none">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USA</a:t>
                      </a:r>
                      <a:endParaRPr sz="900">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UK</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Jepang</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Singapura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Thailand</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China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Australia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Malaysia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Indonesia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extLst>
                  <a:ext uri="{0D108BD9-81ED-4DB2-BD59-A6C34878D82A}">
                    <a16:rowId xmlns:a16="http://schemas.microsoft.com/office/drawing/2014/main" val="10000"/>
                  </a:ext>
                </a:extLst>
              </a:tr>
              <a:tr h="5682925">
                <a:tc>
                  <a:txBody>
                    <a:bodyPr/>
                    <a:lstStyle/>
                    <a:p>
                      <a:pPr marL="0" marR="0" lvl="0" indent="0" algn="l" rtl="0">
                        <a:lnSpc>
                          <a:spcPct val="100000"/>
                        </a:lnSpc>
                        <a:spcBef>
                          <a:spcPts val="0"/>
                        </a:spcBef>
                        <a:spcAft>
                          <a:spcPts val="0"/>
                        </a:spcAft>
                        <a:buClr>
                          <a:srgbClr val="000000"/>
                        </a:buClr>
                        <a:buSzPts val="800"/>
                        <a:buFont typeface="Arial"/>
                        <a:buNone/>
                      </a:pPr>
                      <a:r>
                        <a:rPr lang="en-GB" sz="900">
                          <a:solidFill>
                            <a:schemeClr val="dk1"/>
                          </a:solidFill>
                          <a:latin typeface="Century Gothic"/>
                          <a:ea typeface="Century Gothic"/>
                          <a:cs typeface="Century Gothic"/>
                          <a:sym typeface="Century Gothic"/>
                        </a:rPr>
                        <a:t>Penarikan</a:t>
                      </a:r>
                      <a:endParaRPr sz="9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endParaRPr sz="900" u="none" strike="noStrike" cap="none">
                        <a:solidFill>
                          <a:schemeClr val="dk1"/>
                        </a:solidFill>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55562"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 Badan Pengawas: Food and Drug Administration (FDA)</a:t>
                      </a:r>
                      <a:endParaRPr sz="900">
                        <a:latin typeface="Century Gothic"/>
                        <a:ea typeface="Century Gothic"/>
                        <a:cs typeface="Century Gothic"/>
                        <a:sym typeface="Century Gothic"/>
                      </a:endParaRPr>
                    </a:p>
                    <a:p>
                      <a:pPr marL="55562"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 Klasifikasi Penarikan: Class I, Class II, Class III</a:t>
                      </a:r>
                      <a:endParaRPr sz="900">
                        <a:latin typeface="Century Gothic"/>
                        <a:ea typeface="Century Gothic"/>
                        <a:cs typeface="Century Gothic"/>
                        <a:sym typeface="Century Gothic"/>
                      </a:endParaRPr>
                    </a:p>
                    <a:p>
                      <a:pPr marL="55562"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 Mekanisme Penarikan: Voluntary dan Mandatory</a:t>
                      </a:r>
                      <a:endParaRPr sz="900">
                        <a:latin typeface="Century Gothic"/>
                        <a:ea typeface="Century Gothic"/>
                        <a:cs typeface="Century Gothic"/>
                        <a:sym typeface="Century Gothic"/>
                      </a:endParaRPr>
                    </a:p>
                    <a:p>
                      <a:pPr marL="55562"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 Regulasi Utama: Federal Food, Drug, and Cosmetic Act (FD&amp;C Act), 21 CFR Part 7</a:t>
                      </a:r>
                      <a:endParaRPr sz="900">
                        <a:latin typeface="Century Gothic"/>
                        <a:ea typeface="Century Gothic"/>
                        <a:cs typeface="Century Gothic"/>
                        <a:sym typeface="Century Gothic"/>
                      </a:endParaRPr>
                    </a:p>
                    <a:p>
                      <a:pPr marL="55562"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 Sumber: [FDA Recall Policy] (</a:t>
                      </a:r>
                      <a:r>
                        <a:rPr lang="en-GB" sz="900" u="sng">
                          <a:solidFill>
                            <a:schemeClr val="hlink"/>
                          </a:solidFill>
                          <a:latin typeface="Century Gothic"/>
                          <a:ea typeface="Century Gothic"/>
                          <a:cs typeface="Century Gothic"/>
                          <a:sym typeface="Century Gothic"/>
                          <a:hlinkClick r:id="rId3"/>
                        </a:rPr>
                        <a:t>https://www.fda.gov/safety/recalls-market-withdrawals-safety-alerts</a:t>
                      </a:r>
                      <a:r>
                        <a:rPr lang="en-GB" sz="900">
                          <a:latin typeface="Century Gothic"/>
                          <a:ea typeface="Century Gothic"/>
                          <a:cs typeface="Century Gothic"/>
                          <a:sym typeface="Century Gothic"/>
                        </a:rPr>
                        <a:t>)</a:t>
                      </a:r>
                      <a:endParaRPr sz="900">
                        <a:latin typeface="Century Gothic"/>
                        <a:ea typeface="Century Gothic"/>
                        <a:cs typeface="Century Gothic"/>
                        <a:sym typeface="Century Gothic"/>
                      </a:endParaRPr>
                    </a:p>
                    <a:p>
                      <a:pPr marL="55562" lvl="0" indent="0" algn="l" rtl="0">
                        <a:lnSpc>
                          <a:spcPct val="115000"/>
                        </a:lnSpc>
                        <a:spcBef>
                          <a:spcPts val="0"/>
                        </a:spcBef>
                        <a:spcAft>
                          <a:spcPts val="0"/>
                        </a:spcAft>
                        <a:buClr>
                          <a:schemeClr val="dk1"/>
                        </a:buClr>
                        <a:buSzPts val="1100"/>
                        <a:buFont typeface="Arial"/>
                        <a:buNone/>
                      </a:pPr>
                      <a:endParaRPr sz="9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Penarikan obat dikoordinasikan oleh Medicines and Healthcare products Regulatory Agency (MHRA). MHRA bertanggung jawab untuk menilai risiko dan manfaat obat, serta memutuskan apakah obat perlu ditarik dari pasaran.</a:t>
                      </a:r>
                      <a:endParaRPr sz="900">
                        <a:latin typeface="Century Gothic"/>
                        <a:ea typeface="Century Gothic"/>
                        <a:cs typeface="Century Gothic"/>
                        <a:sym typeface="Century Gothic"/>
                      </a:endParaRPr>
                    </a:p>
                    <a:p>
                      <a:pPr marL="0" marR="0"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Kategori recall dan guidelinenya berdasarkan risiko yang ditimbulkan :</a:t>
                      </a:r>
                      <a:endParaRPr sz="900">
                        <a:latin typeface="Century Gothic"/>
                        <a:ea typeface="Century Gothic"/>
                        <a:cs typeface="Century Gothic"/>
                        <a:sym typeface="Century Gothic"/>
                      </a:endParaRPr>
                    </a:p>
                    <a:p>
                      <a:pPr marL="179999" marR="0" lvl="0" indent="-147149" algn="l" rtl="0">
                        <a:lnSpc>
                          <a:spcPct val="115000"/>
                        </a:lnSpc>
                        <a:spcBef>
                          <a:spcPts val="0"/>
                        </a:spcBef>
                        <a:spcAft>
                          <a:spcPts val="0"/>
                        </a:spcAft>
                        <a:buSzPts val="900"/>
                        <a:buFont typeface="Century Gothic"/>
                        <a:buAutoNum type="alphaLcPeriod"/>
                      </a:pPr>
                      <a:r>
                        <a:rPr lang="en-GB" sz="900" b="1">
                          <a:latin typeface="Century Gothic"/>
                          <a:ea typeface="Century Gothic"/>
                          <a:cs typeface="Century Gothic"/>
                          <a:sym typeface="Century Gothic"/>
                        </a:rPr>
                        <a:t>Kelas 1: </a:t>
                      </a:r>
                      <a:r>
                        <a:rPr lang="en-GB" sz="900">
                          <a:latin typeface="Century Gothic"/>
                          <a:ea typeface="Century Gothic"/>
                          <a:cs typeface="Century Gothic"/>
                          <a:sym typeface="Century Gothic"/>
                        </a:rPr>
                        <a:t>Defekasi pada obat menimbulkan risiko kesehatan yang mengancam jiwa atau serius. Guideline: harus segera ditangani.</a:t>
                      </a:r>
                      <a:endParaRPr sz="900">
                        <a:latin typeface="Century Gothic"/>
                        <a:ea typeface="Century Gothic"/>
                        <a:cs typeface="Century Gothic"/>
                        <a:sym typeface="Century Gothic"/>
                      </a:endParaRPr>
                    </a:p>
                    <a:p>
                      <a:pPr marL="179999" marR="0" lvl="0" indent="-147149" algn="l" rtl="0">
                        <a:lnSpc>
                          <a:spcPct val="115000"/>
                        </a:lnSpc>
                        <a:spcBef>
                          <a:spcPts val="0"/>
                        </a:spcBef>
                        <a:spcAft>
                          <a:spcPts val="0"/>
                        </a:spcAft>
                        <a:buSzPts val="900"/>
                        <a:buFont typeface="Century Gothic"/>
                        <a:buAutoNum type="alphaLcPeriod"/>
                      </a:pPr>
                      <a:r>
                        <a:rPr lang="en-GB" sz="900" b="1">
                          <a:latin typeface="Century Gothic"/>
                          <a:ea typeface="Century Gothic"/>
                          <a:cs typeface="Century Gothic"/>
                          <a:sym typeface="Century Gothic"/>
                        </a:rPr>
                        <a:t>Kelas 2: </a:t>
                      </a:r>
                      <a:r>
                        <a:rPr lang="en-GB" sz="900">
                          <a:latin typeface="Century Gothic"/>
                          <a:ea typeface="Century Gothic"/>
                          <a:cs typeface="Century Gothic"/>
                          <a:sym typeface="Century Gothic"/>
                        </a:rPr>
                        <a:t>Defekasi pada obat dapat menyebabkan cedera pada pasien, tapi tidak mengancam jiwa atau serius. Guideline: recall dalam 48 jam.</a:t>
                      </a:r>
                      <a:endParaRPr sz="900">
                        <a:latin typeface="Century Gothic"/>
                        <a:ea typeface="Century Gothic"/>
                        <a:cs typeface="Century Gothic"/>
                        <a:sym typeface="Century Gothic"/>
                      </a:endParaRPr>
                    </a:p>
                    <a:p>
                      <a:pPr marL="179999" marR="0" lvl="0" indent="-147149" algn="l" rtl="0">
                        <a:lnSpc>
                          <a:spcPct val="115000"/>
                        </a:lnSpc>
                        <a:spcBef>
                          <a:spcPts val="0"/>
                        </a:spcBef>
                        <a:spcAft>
                          <a:spcPts val="0"/>
                        </a:spcAft>
                        <a:buSzPts val="900"/>
                        <a:buFont typeface="Century Gothic"/>
                        <a:buAutoNum type="alphaLcPeriod"/>
                      </a:pPr>
                      <a:endParaRPr sz="900">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Clr>
                          <a:srgbClr val="000000"/>
                        </a:buClr>
                        <a:buSzPts val="2500"/>
                        <a:buFont typeface="Arial"/>
                        <a:buNone/>
                      </a:pPr>
                      <a:r>
                        <a:rPr lang="en-GB" sz="900">
                          <a:latin typeface="Century Gothic"/>
                          <a:ea typeface="Century Gothic"/>
                          <a:cs typeface="Century Gothic"/>
                          <a:sym typeface="Century Gothic"/>
                        </a:rPr>
                        <a:t>Pharmaceuticals and Medical Devices Agency (PMDA) dan Ministry of Health, Labour and Welfare (MHLW)</a:t>
                      </a:r>
                      <a:endParaRPr sz="9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 Regulasi Pharmaceutical Affairs Act, Good Vigilance Practice (GVP), Good Quality Practice (GQP)</a:t>
                      </a:r>
                      <a:endParaRPr sz="9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 klasifikasi penarikan:</a:t>
                      </a:r>
                      <a:endParaRPr sz="900">
                        <a:latin typeface="Century Gothic"/>
                        <a:ea typeface="Century Gothic"/>
                        <a:cs typeface="Century Gothic"/>
                        <a:sym typeface="Century Gothic"/>
                      </a:endParaRPr>
                    </a:p>
                    <a:p>
                      <a:pPr marL="179999" lvl="0" indent="-147149"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Kelas 1 = obat yang terkontaminasi dengan bahan berbahaya atau mengandung zat aktif yang salah</a:t>
                      </a:r>
                      <a:endParaRPr sz="900">
                        <a:latin typeface="Century Gothic"/>
                        <a:ea typeface="Century Gothic"/>
                        <a:cs typeface="Century Gothic"/>
                        <a:sym typeface="Century Gothic"/>
                      </a:endParaRPr>
                    </a:p>
                    <a:p>
                      <a:pPr marL="179999" lvl="0" indent="-147149"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Kelas 2 = Dosis obat yang salah, menyebabkan efek samping berlebih</a:t>
                      </a:r>
                      <a:endParaRPr sz="900">
                        <a:latin typeface="Century Gothic"/>
                        <a:ea typeface="Century Gothic"/>
                        <a:cs typeface="Century Gothic"/>
                        <a:sym typeface="Century Gothic"/>
                      </a:endParaRPr>
                    </a:p>
                    <a:p>
                      <a:pPr marL="179999" lvl="0" indent="-147149"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Kelas 3 = pelabelan salah/kesalahan dokumentasi</a:t>
                      </a:r>
                      <a:endParaRPr sz="900">
                        <a:latin typeface="Century Gothic"/>
                        <a:ea typeface="Century Gothic"/>
                        <a:cs typeface="Century Gothic"/>
                        <a:sym typeface="Century Gothic"/>
                      </a:endParaRPr>
                    </a:p>
                  </a:txBody>
                  <a:tcPr marL="60000" marR="91425" marT="121900" marB="121900">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900">
                          <a:latin typeface="Century Gothic"/>
                          <a:ea typeface="Century Gothic"/>
                          <a:cs typeface="Century Gothic"/>
                          <a:sym typeface="Century Gothic"/>
                        </a:rPr>
                        <a:t>Kategori recall :</a:t>
                      </a:r>
                      <a:endParaRPr sz="900">
                        <a:latin typeface="Century Gothic"/>
                        <a:ea typeface="Century Gothic"/>
                        <a:cs typeface="Century Gothic"/>
                        <a:sym typeface="Century Gothic"/>
                      </a:endParaRPr>
                    </a:p>
                    <a:p>
                      <a:pPr marL="89999" marR="0" lvl="0" indent="-147149" algn="l" rtl="0">
                        <a:lnSpc>
                          <a:spcPct val="115000"/>
                        </a:lnSpc>
                        <a:spcBef>
                          <a:spcPts val="0"/>
                        </a:spcBef>
                        <a:spcAft>
                          <a:spcPts val="0"/>
                        </a:spcAft>
                        <a:buSzPts val="900"/>
                        <a:buFont typeface="Century Gothic"/>
                        <a:buChar char="-"/>
                      </a:pPr>
                      <a:r>
                        <a:rPr lang="en-GB" sz="900">
                          <a:latin typeface="Century Gothic"/>
                          <a:ea typeface="Century Gothic"/>
                          <a:cs typeface="Century Gothic"/>
                          <a:sym typeface="Century Gothic"/>
                        </a:rPr>
                        <a:t>Mandatory recall</a:t>
                      </a:r>
                      <a:endParaRPr sz="900">
                        <a:latin typeface="Century Gothic"/>
                        <a:ea typeface="Century Gothic"/>
                        <a:cs typeface="Century Gothic"/>
                        <a:sym typeface="Century Gothic"/>
                      </a:endParaRPr>
                    </a:p>
                    <a:p>
                      <a:pPr marL="89999" marR="0" lvl="0" indent="-147149" algn="l" rtl="0">
                        <a:lnSpc>
                          <a:spcPct val="115000"/>
                        </a:lnSpc>
                        <a:spcBef>
                          <a:spcPts val="0"/>
                        </a:spcBef>
                        <a:spcAft>
                          <a:spcPts val="0"/>
                        </a:spcAft>
                        <a:buSzPts val="900"/>
                        <a:buFont typeface="Century Gothic"/>
                        <a:buChar char="-"/>
                      </a:pPr>
                      <a:r>
                        <a:rPr lang="en-GB" sz="900">
                          <a:latin typeface="Century Gothic"/>
                          <a:ea typeface="Century Gothic"/>
                          <a:cs typeface="Century Gothic"/>
                          <a:sym typeface="Century Gothic"/>
                        </a:rPr>
                        <a:t>Voluntary recall</a:t>
                      </a:r>
                      <a:endParaRPr sz="900">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sz="900">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GB" sz="900">
                          <a:latin typeface="Century Gothic"/>
                          <a:ea typeface="Century Gothic"/>
                          <a:cs typeface="Century Gothic"/>
                          <a:sym typeface="Century Gothic"/>
                        </a:rPr>
                        <a:t>Evaluasi efektivitas recall melalui simuladi (mock recall)</a:t>
                      </a:r>
                      <a:endParaRPr sz="900">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sz="900">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sz="900">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sz="900">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900">
                          <a:latin typeface="Century Gothic"/>
                          <a:ea typeface="Century Gothic"/>
                          <a:cs typeface="Century Gothic"/>
                          <a:sym typeface="Century Gothic"/>
                        </a:rPr>
                        <a:t>- FDA badan utamanya</a:t>
                      </a:r>
                      <a:endParaRPr sz="900">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2500"/>
                        <a:buFont typeface="Arial"/>
                        <a:buNone/>
                      </a:pPr>
                      <a:r>
                        <a:rPr lang="en-GB" sz="900">
                          <a:latin typeface="Century Gothic"/>
                          <a:ea typeface="Century Gothic"/>
                          <a:cs typeface="Century Gothic"/>
                          <a:sym typeface="Century Gothic"/>
                        </a:rPr>
                        <a:t>- Klasifikasi Penarikan:</a:t>
                      </a:r>
                      <a:endParaRPr sz="900">
                        <a:latin typeface="Century Gothic"/>
                        <a:ea typeface="Century Gothic"/>
                        <a:cs typeface="Century Gothic"/>
                        <a:sym typeface="Century Gothic"/>
                      </a:endParaRPr>
                    </a:p>
                    <a:p>
                      <a:pPr marL="179999" marR="0" lvl="0" indent="-147149"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Kelas 1 mengakibatkan masalah serius bahkan kematian akan langsung ditarik dari market</a:t>
                      </a:r>
                      <a:endParaRPr sz="900">
                        <a:latin typeface="Century Gothic"/>
                        <a:ea typeface="Century Gothic"/>
                        <a:cs typeface="Century Gothic"/>
                        <a:sym typeface="Century Gothic"/>
                      </a:endParaRPr>
                    </a:p>
                    <a:p>
                      <a:pPr marL="179999" marR="0" lvl="0" indent="-147149"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Kelas 2 jika menyebabkan efek samping serius akan ditarik</a:t>
                      </a:r>
                      <a:endParaRPr sz="900">
                        <a:latin typeface="Century Gothic"/>
                        <a:ea typeface="Century Gothic"/>
                        <a:cs typeface="Century Gothic"/>
                        <a:sym typeface="Century Gothic"/>
                      </a:endParaRPr>
                    </a:p>
                    <a:p>
                      <a:pPr marL="179999" marR="0" lvl="0" indent="-147149"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Kelas 3 jika tidak memenuhi standar atau masalah administratif dapat ditarik</a:t>
                      </a:r>
                      <a:endParaRPr sz="900">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800"/>
                        <a:buFont typeface="Arial"/>
                        <a:buNone/>
                      </a:pPr>
                      <a:r>
                        <a:rPr lang="en-GB" sz="900">
                          <a:latin typeface="Century Gothic"/>
                          <a:ea typeface="Century Gothic"/>
                          <a:cs typeface="Century Gothic"/>
                          <a:sym typeface="Century Gothic"/>
                        </a:rPr>
                        <a:t>National Medical Products Administration (NMPA)</a:t>
                      </a:r>
                      <a:endParaRPr sz="900">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r>
                        <a:rPr lang="en-GB" sz="900">
                          <a:latin typeface="Century Gothic"/>
                          <a:ea typeface="Century Gothic"/>
                          <a:cs typeface="Century Gothic"/>
                          <a:sym typeface="Century Gothic"/>
                        </a:rPr>
                        <a:t>- Klasifikasi penarikan:</a:t>
                      </a:r>
                      <a:endParaRPr sz="900">
                        <a:latin typeface="Century Gothic"/>
                        <a:ea typeface="Century Gothic"/>
                        <a:cs typeface="Century Gothic"/>
                        <a:sym typeface="Century Gothic"/>
                      </a:endParaRPr>
                    </a:p>
                    <a:p>
                      <a:pPr marL="89999" marR="0" lvl="0" indent="-571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Class 1 dapat menyebabkan kematian</a:t>
                      </a:r>
                      <a:endParaRPr sz="900">
                        <a:latin typeface="Century Gothic"/>
                        <a:ea typeface="Century Gothic"/>
                        <a:cs typeface="Century Gothic"/>
                        <a:sym typeface="Century Gothic"/>
                      </a:endParaRPr>
                    </a:p>
                    <a:p>
                      <a:pPr marL="89999" marR="0" lvl="0" indent="-571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Class 2 dapat menyebabkan dampak kesehatan sementara atau serius</a:t>
                      </a:r>
                      <a:endParaRPr sz="900">
                        <a:latin typeface="Century Gothic"/>
                        <a:ea typeface="Century Gothic"/>
                        <a:cs typeface="Century Gothic"/>
                        <a:sym typeface="Century Gothic"/>
                      </a:endParaRPr>
                    </a:p>
                    <a:p>
                      <a:pPr marL="89999" marR="0" lvl="0" indent="-571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Class 3 tidak merugikan tetapi melanggar regulasi</a:t>
                      </a:r>
                      <a:endParaRPr sz="9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8"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 Badan Pengawas: Therapeutic Goods Administration (TGA)</a:t>
                      </a:r>
                      <a:endParaRPr sz="900">
                        <a:latin typeface="Century Gothic"/>
                        <a:ea typeface="Century Gothic"/>
                        <a:cs typeface="Century Gothic"/>
                        <a:sym typeface="Century Gothic"/>
                      </a:endParaRPr>
                    </a:p>
                    <a:p>
                      <a:pPr marL="44998"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 Klasifikasi Penarikan: Class I, Class II, Class III</a:t>
                      </a:r>
                      <a:endParaRPr sz="900">
                        <a:latin typeface="Century Gothic"/>
                        <a:ea typeface="Century Gothic"/>
                        <a:cs typeface="Century Gothic"/>
                        <a:sym typeface="Century Gothic"/>
                      </a:endParaRPr>
                    </a:p>
                    <a:p>
                      <a:pPr marL="44998" lvl="0" indent="0" algn="l" rtl="0">
                        <a:lnSpc>
                          <a:spcPct val="115000"/>
                        </a:lnSpc>
                        <a:spcBef>
                          <a:spcPts val="0"/>
                        </a:spcBef>
                        <a:spcAft>
                          <a:spcPts val="0"/>
                        </a:spcAft>
                        <a:buClr>
                          <a:schemeClr val="dk1"/>
                        </a:buClr>
                        <a:buSzPts val="1100"/>
                        <a:buFont typeface="Arial"/>
                        <a:buNone/>
                      </a:pPr>
                      <a:endParaRPr sz="900">
                        <a:latin typeface="Century Gothic"/>
                        <a:ea typeface="Century Gothic"/>
                        <a:cs typeface="Century Gothic"/>
                        <a:sym typeface="Century Gothic"/>
                      </a:endParaRPr>
                    </a:p>
                    <a:p>
                      <a:pPr marL="44998" marR="0" lvl="0" indent="0" algn="l" rtl="0">
                        <a:lnSpc>
                          <a:spcPct val="115000"/>
                        </a:lnSpc>
                        <a:spcBef>
                          <a:spcPts val="0"/>
                        </a:spcBef>
                        <a:spcAft>
                          <a:spcPts val="0"/>
                        </a:spcAft>
                        <a:buClr>
                          <a:srgbClr val="000000"/>
                        </a:buClr>
                        <a:buSzPts val="800"/>
                        <a:buFont typeface="Arial"/>
                        <a:buNone/>
                      </a:pPr>
                      <a:endParaRPr sz="9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8"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 Badan Pengawas: National Pharmaceutical Regulatory Agency (NPRA)</a:t>
                      </a:r>
                      <a:endParaRPr sz="900">
                        <a:latin typeface="Century Gothic"/>
                        <a:ea typeface="Century Gothic"/>
                        <a:cs typeface="Century Gothic"/>
                        <a:sym typeface="Century Gothic"/>
                      </a:endParaRPr>
                    </a:p>
                    <a:p>
                      <a:pPr marL="44998"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 Klasifikasi Penarikan: Class I, Class II, Class III</a:t>
                      </a:r>
                      <a:endParaRPr sz="900">
                        <a:latin typeface="Century Gothic"/>
                        <a:ea typeface="Century Gothic"/>
                        <a:cs typeface="Century Gothic"/>
                        <a:sym typeface="Century Gothic"/>
                      </a:endParaRPr>
                    </a:p>
                    <a:p>
                      <a:pPr marL="44998"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 Mekanisme Penarikan: Voluntary dan Mandatory</a:t>
                      </a:r>
                      <a:endParaRPr sz="900">
                        <a:latin typeface="Century Gothic"/>
                        <a:ea typeface="Century Gothic"/>
                        <a:cs typeface="Century Gothic"/>
                        <a:sym typeface="Century Gothic"/>
                      </a:endParaRPr>
                    </a:p>
                    <a:p>
                      <a:pPr marL="44998"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 Regulasi Utama: Control of Drugs and Cosmetics Regulations 1984, Medical Device Act 2012, Good Manufacturing Practice (GMP)</a:t>
                      </a:r>
                      <a:endParaRPr sz="900">
                        <a:latin typeface="Century Gothic"/>
                        <a:ea typeface="Century Gothic"/>
                        <a:cs typeface="Century Gothic"/>
                        <a:sym typeface="Century Gothic"/>
                      </a:endParaRPr>
                    </a:p>
                    <a:p>
                      <a:pPr marL="44998"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 Sumber:</a:t>
                      </a:r>
                      <a:endParaRPr sz="900">
                        <a:latin typeface="Century Gothic"/>
                        <a:ea typeface="Century Gothic"/>
                        <a:cs typeface="Century Gothic"/>
                        <a:sym typeface="Century Gothic"/>
                      </a:endParaRPr>
                    </a:p>
                    <a:p>
                      <a:pPr marL="44998"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[NPRA Guidelines] (</a:t>
                      </a:r>
                      <a:r>
                        <a:rPr lang="en-GB" sz="900" u="sng">
                          <a:solidFill>
                            <a:schemeClr val="hlink"/>
                          </a:solidFill>
                          <a:latin typeface="Century Gothic"/>
                          <a:ea typeface="Century Gothic"/>
                          <a:cs typeface="Century Gothic"/>
                          <a:sym typeface="Century Gothic"/>
                          <a:hlinkClick r:id="rId4"/>
                        </a:rPr>
                        <a:t>https://www.npra.gov.my/</a:t>
                      </a:r>
                      <a:r>
                        <a:rPr lang="en-GB" sz="900">
                          <a:latin typeface="Century Gothic"/>
                          <a:ea typeface="Century Gothic"/>
                          <a:cs typeface="Century Gothic"/>
                          <a:sym typeface="Century Gothic"/>
                        </a:rPr>
                        <a:t>)</a:t>
                      </a:r>
                      <a:endParaRPr sz="900">
                        <a:latin typeface="Century Gothic"/>
                        <a:ea typeface="Century Gothic"/>
                        <a:cs typeface="Century Gothic"/>
                        <a:sym typeface="Century Gothic"/>
                      </a:endParaRPr>
                    </a:p>
                    <a:p>
                      <a:pPr marL="44998" lvl="0" indent="0" algn="l" rtl="0">
                        <a:lnSpc>
                          <a:spcPct val="115000"/>
                        </a:lnSpc>
                        <a:spcBef>
                          <a:spcPts val="0"/>
                        </a:spcBef>
                        <a:spcAft>
                          <a:spcPts val="0"/>
                        </a:spcAft>
                        <a:buClr>
                          <a:schemeClr val="dk1"/>
                        </a:buClr>
                        <a:buSzPts val="1100"/>
                        <a:buFont typeface="Arial"/>
                        <a:buNone/>
                      </a:pPr>
                      <a:endParaRPr sz="9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just" rtl="0">
                        <a:lnSpc>
                          <a:spcPct val="115000"/>
                        </a:lnSpc>
                        <a:spcBef>
                          <a:spcPts val="0"/>
                        </a:spcBef>
                        <a:spcAft>
                          <a:spcPts val="0"/>
                        </a:spcAft>
                        <a:buClr>
                          <a:schemeClr val="dk1"/>
                        </a:buClr>
                        <a:buSzPts val="1100"/>
                        <a:buFont typeface="Arial"/>
                        <a:buNone/>
                      </a:pPr>
                      <a:r>
                        <a:rPr lang="en-GB" sz="900">
                          <a:solidFill>
                            <a:schemeClr val="dk1"/>
                          </a:solidFill>
                          <a:latin typeface="Century Gothic"/>
                          <a:ea typeface="Century Gothic"/>
                          <a:cs typeface="Century Gothic"/>
                          <a:sym typeface="Century Gothic"/>
                        </a:rPr>
                        <a:t>Sediaan Farmasi dan PKMK yang tidak memenuhi standar/ketentuan peraturan perundang-undangan dilakukan oleh pemilik izin edar berdasarkan perintah penarikan oleh BPOM (mandatory recall) atau berdasarkan inisiatif sukarela oleh pemilik izin edar (voluntary recall) dengan tetap memberikan laporan kepada Kepala BPOM.</a:t>
                      </a:r>
                      <a:endParaRPr sz="900">
                        <a:solidFill>
                          <a:schemeClr val="dk1"/>
                        </a:solidFill>
                        <a:latin typeface="Century Gothic"/>
                        <a:ea typeface="Century Gothic"/>
                        <a:cs typeface="Century Gothic"/>
                        <a:sym typeface="Century Gothic"/>
                      </a:endParaRPr>
                    </a:p>
                    <a:p>
                      <a:pPr marL="44998" marR="0" lvl="0" indent="0" algn="l" rtl="0">
                        <a:lnSpc>
                          <a:spcPct val="115000"/>
                        </a:lnSpc>
                        <a:spcBef>
                          <a:spcPts val="0"/>
                        </a:spcBef>
                        <a:spcAft>
                          <a:spcPts val="0"/>
                        </a:spcAft>
                        <a:buClr>
                          <a:srgbClr val="000000"/>
                        </a:buClr>
                        <a:buSzPts val="800"/>
                        <a:buFont typeface="Arial"/>
                        <a:buNone/>
                      </a:pPr>
                      <a:endParaRPr sz="9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44" name="Google Shape;544;g2727eee40f7_10_30"/>
          <p:cNvSpPr txBox="1"/>
          <p:nvPr/>
        </p:nvSpPr>
        <p:spPr>
          <a:xfrm>
            <a:off x="527191" y="86801"/>
            <a:ext cx="11664900" cy="3456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GB" sz="1600" b="1" i="0" u="none" strike="noStrike" cap="none">
                <a:solidFill>
                  <a:srgbClr val="C00000"/>
                </a:solidFill>
                <a:latin typeface="Century Gothic"/>
                <a:ea typeface="Century Gothic"/>
                <a:cs typeface="Century Gothic"/>
                <a:sym typeface="Century Gothic"/>
              </a:rPr>
              <a:t>Benchmark: </a:t>
            </a:r>
            <a:r>
              <a:rPr lang="en-GB" sz="1600" b="1">
                <a:solidFill>
                  <a:schemeClr val="dk1"/>
                </a:solidFill>
                <a:latin typeface="Century Gothic"/>
                <a:ea typeface="Century Gothic"/>
                <a:cs typeface="Century Gothic"/>
                <a:sym typeface="Century Gothic"/>
              </a:rPr>
              <a:t>Fasilitas Pelayanan Kefarmasian </a:t>
            </a:r>
            <a:endParaRPr sz="1467" b="0" i="0" u="none" strike="noStrike" cap="none">
              <a:solidFill>
                <a:srgbClr val="000000"/>
              </a:solidFill>
              <a:latin typeface="Arial"/>
              <a:ea typeface="Arial"/>
              <a:cs typeface="Arial"/>
              <a:sym typeface="Arial"/>
            </a:endParaRPr>
          </a:p>
        </p:txBody>
      </p:sp>
      <p:pic>
        <p:nvPicPr>
          <p:cNvPr id="545" name="Google Shape;545;g2727eee40f7_10_30"/>
          <p:cNvPicPr preferRelativeResize="0"/>
          <p:nvPr/>
        </p:nvPicPr>
        <p:blipFill rotWithShape="1">
          <a:blip r:embed="rId5">
            <a:alphaModFix/>
          </a:blip>
          <a:srcRect/>
          <a:stretch/>
        </p:blipFill>
        <p:spPr>
          <a:xfrm rot="10800000">
            <a:off x="10264674" y="584801"/>
            <a:ext cx="208407" cy="20840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graphicFrame>
        <p:nvGraphicFramePr>
          <p:cNvPr id="550" name="Google Shape;550;g272a30399d7_0_36"/>
          <p:cNvGraphicFramePr/>
          <p:nvPr/>
        </p:nvGraphicFramePr>
        <p:xfrm>
          <a:off x="144375" y="571844"/>
          <a:ext cx="3000000" cy="3000000"/>
        </p:xfrm>
        <a:graphic>
          <a:graphicData uri="http://schemas.openxmlformats.org/drawingml/2006/table">
            <a:tbl>
              <a:tblPr>
                <a:noFill/>
                <a:tableStyleId>{35A5336B-CB91-42CC-9B64-EACFF57901A5}</a:tableStyleId>
              </a:tblPr>
              <a:tblGrid>
                <a:gridCol w="949050">
                  <a:extLst>
                    <a:ext uri="{9D8B030D-6E8A-4147-A177-3AD203B41FA5}">
                      <a16:colId xmlns:a16="http://schemas.microsoft.com/office/drawing/2014/main" val="20000"/>
                    </a:ext>
                  </a:extLst>
                </a:gridCol>
                <a:gridCol w="1255300">
                  <a:extLst>
                    <a:ext uri="{9D8B030D-6E8A-4147-A177-3AD203B41FA5}">
                      <a16:colId xmlns:a16="http://schemas.microsoft.com/office/drawing/2014/main" val="20001"/>
                    </a:ext>
                  </a:extLst>
                </a:gridCol>
                <a:gridCol w="1486325">
                  <a:extLst>
                    <a:ext uri="{9D8B030D-6E8A-4147-A177-3AD203B41FA5}">
                      <a16:colId xmlns:a16="http://schemas.microsoft.com/office/drawing/2014/main" val="20002"/>
                    </a:ext>
                  </a:extLst>
                </a:gridCol>
                <a:gridCol w="1225375">
                  <a:extLst>
                    <a:ext uri="{9D8B030D-6E8A-4147-A177-3AD203B41FA5}">
                      <a16:colId xmlns:a16="http://schemas.microsoft.com/office/drawing/2014/main" val="20003"/>
                    </a:ext>
                  </a:extLst>
                </a:gridCol>
                <a:gridCol w="1225375">
                  <a:extLst>
                    <a:ext uri="{9D8B030D-6E8A-4147-A177-3AD203B41FA5}">
                      <a16:colId xmlns:a16="http://schemas.microsoft.com/office/drawing/2014/main" val="20004"/>
                    </a:ext>
                  </a:extLst>
                </a:gridCol>
                <a:gridCol w="1225375">
                  <a:extLst>
                    <a:ext uri="{9D8B030D-6E8A-4147-A177-3AD203B41FA5}">
                      <a16:colId xmlns:a16="http://schemas.microsoft.com/office/drawing/2014/main" val="20005"/>
                    </a:ext>
                  </a:extLst>
                </a:gridCol>
                <a:gridCol w="1054200">
                  <a:extLst>
                    <a:ext uri="{9D8B030D-6E8A-4147-A177-3AD203B41FA5}">
                      <a16:colId xmlns:a16="http://schemas.microsoft.com/office/drawing/2014/main" val="20006"/>
                    </a:ext>
                  </a:extLst>
                </a:gridCol>
                <a:gridCol w="1054200">
                  <a:extLst>
                    <a:ext uri="{9D8B030D-6E8A-4147-A177-3AD203B41FA5}">
                      <a16:colId xmlns:a16="http://schemas.microsoft.com/office/drawing/2014/main" val="20007"/>
                    </a:ext>
                  </a:extLst>
                </a:gridCol>
                <a:gridCol w="1054200">
                  <a:extLst>
                    <a:ext uri="{9D8B030D-6E8A-4147-A177-3AD203B41FA5}">
                      <a16:colId xmlns:a16="http://schemas.microsoft.com/office/drawing/2014/main" val="20008"/>
                    </a:ext>
                  </a:extLst>
                </a:gridCol>
                <a:gridCol w="1255300">
                  <a:extLst>
                    <a:ext uri="{9D8B030D-6E8A-4147-A177-3AD203B41FA5}">
                      <a16:colId xmlns:a16="http://schemas.microsoft.com/office/drawing/2014/main" val="20009"/>
                    </a:ext>
                  </a:extLst>
                </a:gridCol>
              </a:tblGrid>
              <a:tr h="238250">
                <a:tc>
                  <a:txBody>
                    <a:bodyPr/>
                    <a:lstStyle/>
                    <a:p>
                      <a:pPr marL="0" marR="0" lvl="0" indent="0" algn="l" rtl="0">
                        <a:lnSpc>
                          <a:spcPct val="100000"/>
                        </a:lnSpc>
                        <a:spcBef>
                          <a:spcPts val="0"/>
                        </a:spcBef>
                        <a:spcAft>
                          <a:spcPts val="0"/>
                        </a:spcAft>
                        <a:buClr>
                          <a:srgbClr val="000000"/>
                        </a:buClr>
                        <a:buSzPts val="800"/>
                        <a:buFont typeface="Arial"/>
                        <a:buNone/>
                      </a:pPr>
                      <a:endParaRPr sz="900" u="none" strike="noStrike" cap="none">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USA</a:t>
                      </a:r>
                      <a:endParaRPr sz="900">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UK</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Jepang</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Singapura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Thailand</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China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Australia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Malaysia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Indonesia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extLst>
                  <a:ext uri="{0D108BD9-81ED-4DB2-BD59-A6C34878D82A}">
                    <a16:rowId xmlns:a16="http://schemas.microsoft.com/office/drawing/2014/main" val="10000"/>
                  </a:ext>
                </a:extLst>
              </a:tr>
              <a:tr h="5682925">
                <a:tc>
                  <a:txBody>
                    <a:bodyPr/>
                    <a:lstStyle/>
                    <a:p>
                      <a:pPr marL="0" marR="0" lvl="0" indent="0" algn="l" rtl="0">
                        <a:lnSpc>
                          <a:spcPct val="100000"/>
                        </a:lnSpc>
                        <a:spcBef>
                          <a:spcPts val="0"/>
                        </a:spcBef>
                        <a:spcAft>
                          <a:spcPts val="0"/>
                        </a:spcAft>
                        <a:buClr>
                          <a:srgbClr val="000000"/>
                        </a:buClr>
                        <a:buSzPts val="800"/>
                        <a:buFont typeface="Arial"/>
                        <a:buNone/>
                      </a:pPr>
                      <a:r>
                        <a:rPr lang="en-GB" sz="900">
                          <a:solidFill>
                            <a:schemeClr val="dk1"/>
                          </a:solidFill>
                          <a:latin typeface="Century Gothic"/>
                          <a:ea typeface="Century Gothic"/>
                          <a:cs typeface="Century Gothic"/>
                          <a:sym typeface="Century Gothic"/>
                        </a:rPr>
                        <a:t>Penarikan</a:t>
                      </a:r>
                      <a:endParaRPr sz="9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endParaRPr sz="900" u="none" strike="noStrike" cap="none">
                        <a:solidFill>
                          <a:schemeClr val="dk1"/>
                        </a:solidFill>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Clr>
                          <a:schemeClr val="dk1"/>
                        </a:buClr>
                        <a:buSzPts val="1100"/>
                        <a:buFont typeface="Arial"/>
                        <a:buNone/>
                      </a:pPr>
                      <a:endParaRPr sz="9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GB" sz="900" b="1">
                          <a:latin typeface="Century Gothic"/>
                          <a:ea typeface="Century Gothic"/>
                          <a:cs typeface="Century Gothic"/>
                          <a:sym typeface="Century Gothic"/>
                        </a:rPr>
                        <a:t>Kelas 3: </a:t>
                      </a:r>
                      <a:r>
                        <a:rPr lang="en-GB" sz="900">
                          <a:latin typeface="Century Gothic"/>
                          <a:ea typeface="Century Gothic"/>
                          <a:cs typeface="Century Gothic"/>
                          <a:sym typeface="Century Gothic"/>
                        </a:rPr>
                        <a:t>Defekasi pada obat tidak membahayakan pasien, tetapi recall dilakukan karena alasan izin edar atau spesifikasi obat. Guideline: ditindaklanjuti dalam 5 hari.</a:t>
                      </a:r>
                      <a:endParaRPr sz="900">
                        <a:latin typeface="Century Gothic"/>
                        <a:ea typeface="Century Gothic"/>
                        <a:cs typeface="Century Gothic"/>
                        <a:sym typeface="Century Gothic"/>
                      </a:endParaRPr>
                    </a:p>
                    <a:p>
                      <a:pPr marL="179999" marR="0" lvl="0" indent="-147149" algn="l" rtl="0">
                        <a:lnSpc>
                          <a:spcPct val="115000"/>
                        </a:lnSpc>
                        <a:spcBef>
                          <a:spcPts val="0"/>
                        </a:spcBef>
                        <a:spcAft>
                          <a:spcPts val="0"/>
                        </a:spcAft>
                        <a:buSzPts val="900"/>
                        <a:buFont typeface="Century Gothic"/>
                        <a:buAutoNum type="alphaLcPeriod"/>
                      </a:pPr>
                      <a:r>
                        <a:rPr lang="en-GB" sz="900" b="1">
                          <a:latin typeface="Century Gothic"/>
                          <a:ea typeface="Century Gothic"/>
                          <a:cs typeface="Century Gothic"/>
                          <a:sym typeface="Century Gothic"/>
                        </a:rPr>
                        <a:t>Kelas 4: </a:t>
                      </a:r>
                      <a:r>
                        <a:rPr lang="en-GB" sz="900">
                          <a:latin typeface="Century Gothic"/>
                          <a:ea typeface="Century Gothic"/>
                          <a:cs typeface="Century Gothic"/>
                          <a:sym typeface="Century Gothic"/>
                        </a:rPr>
                        <a:t>tidak ada ancaman serius pada pasien dan tidak mempengaruhi penggunaan dan kemanjuran produk. Guideline: diberi tanda “Caution in use” </a:t>
                      </a:r>
                      <a:endParaRPr sz="900">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mekanisme penarikan:</a:t>
                      </a:r>
                      <a:endParaRPr sz="900">
                        <a:latin typeface="Century Gothic"/>
                        <a:ea typeface="Century Gothic"/>
                        <a:cs typeface="Century Gothic"/>
                        <a:sym typeface="Century Gothic"/>
                      </a:endParaRPr>
                    </a:p>
                    <a:p>
                      <a:pPr marL="179999" lvl="0" indent="-147149"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Identifikasi masalah</a:t>
                      </a:r>
                      <a:endParaRPr sz="900">
                        <a:latin typeface="Century Gothic"/>
                        <a:ea typeface="Century Gothic"/>
                        <a:cs typeface="Century Gothic"/>
                        <a:sym typeface="Century Gothic"/>
                      </a:endParaRPr>
                    </a:p>
                    <a:p>
                      <a:pPr marL="179999" lvl="0" indent="-147149"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Notifikasi ke PMDA dan MLHW</a:t>
                      </a:r>
                      <a:endParaRPr sz="900">
                        <a:latin typeface="Century Gothic"/>
                        <a:ea typeface="Century Gothic"/>
                        <a:cs typeface="Century Gothic"/>
                        <a:sym typeface="Century Gothic"/>
                      </a:endParaRPr>
                    </a:p>
                    <a:p>
                      <a:pPr marL="179999" lvl="0" indent="-147149"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Evaluasi dan klasifikasi</a:t>
                      </a:r>
                      <a:endParaRPr sz="900">
                        <a:latin typeface="Century Gothic"/>
                        <a:ea typeface="Century Gothic"/>
                        <a:cs typeface="Century Gothic"/>
                        <a:sym typeface="Century Gothic"/>
                      </a:endParaRPr>
                    </a:p>
                    <a:p>
                      <a:pPr marL="179999" lvl="0" indent="-147149"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Pengumuman publik</a:t>
                      </a:r>
                      <a:endParaRPr sz="900">
                        <a:latin typeface="Century Gothic"/>
                        <a:ea typeface="Century Gothic"/>
                        <a:cs typeface="Century Gothic"/>
                        <a:sym typeface="Century Gothic"/>
                      </a:endParaRPr>
                    </a:p>
                    <a:p>
                      <a:pPr marL="179999" lvl="0" indent="-147149"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Penarikan produk</a:t>
                      </a:r>
                      <a:endParaRPr sz="900">
                        <a:latin typeface="Century Gothic"/>
                        <a:ea typeface="Century Gothic"/>
                        <a:cs typeface="Century Gothic"/>
                        <a:sym typeface="Century Gothic"/>
                      </a:endParaRPr>
                    </a:p>
                    <a:p>
                      <a:pPr marL="179999" lvl="0" indent="-147149"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Pengembalian produk dan evaluasi</a:t>
                      </a:r>
                      <a:endParaRPr sz="900">
                        <a:latin typeface="Century Gothic"/>
                        <a:ea typeface="Century Gothic"/>
                        <a:cs typeface="Century Gothic"/>
                        <a:sym typeface="Century Gothic"/>
                      </a:endParaRPr>
                    </a:p>
                    <a:p>
                      <a:pPr marL="179999" lvl="0" indent="-147149"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Tindakan perbaikan</a:t>
                      </a:r>
                      <a:endParaRPr sz="9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 Sumber: [PMDA Regulations] (</a:t>
                      </a:r>
                      <a:r>
                        <a:rPr lang="en-GB" sz="900" u="sng">
                          <a:solidFill>
                            <a:schemeClr val="hlink"/>
                          </a:solidFill>
                          <a:latin typeface="Century Gothic"/>
                          <a:ea typeface="Century Gothic"/>
                          <a:cs typeface="Century Gothic"/>
                          <a:sym typeface="Century Gothic"/>
                          <a:hlinkClick r:id="rId3"/>
                        </a:rPr>
                        <a:t>https://www.pmda.go.jp/english/</a:t>
                      </a:r>
                      <a:r>
                        <a:rPr lang="en-GB" sz="900">
                          <a:latin typeface="Century Gothic"/>
                          <a:ea typeface="Century Gothic"/>
                          <a:cs typeface="Century Gothic"/>
                          <a:sym typeface="Century Gothic"/>
                        </a:rPr>
                        <a:t>)</a:t>
                      </a:r>
                      <a:endParaRPr sz="9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sz="900">
                        <a:latin typeface="Century Gothic"/>
                        <a:ea typeface="Century Gothic"/>
                        <a:cs typeface="Century Gothic"/>
                        <a:sym typeface="Century Gothic"/>
                      </a:endParaRPr>
                    </a:p>
                  </a:txBody>
                  <a:tcPr marL="60000" marR="91425" marT="121900" marB="121900">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900">
                          <a:latin typeface="Century Gothic"/>
                          <a:ea typeface="Century Gothic"/>
                          <a:cs typeface="Century Gothic"/>
                          <a:sym typeface="Century Gothic"/>
                        </a:rPr>
                        <a:t>Kategori recall :</a:t>
                      </a:r>
                      <a:endParaRPr sz="900">
                        <a:latin typeface="Century Gothic"/>
                        <a:ea typeface="Century Gothic"/>
                        <a:cs typeface="Century Gothic"/>
                        <a:sym typeface="Century Gothic"/>
                      </a:endParaRPr>
                    </a:p>
                    <a:p>
                      <a:pPr marL="89999" marR="0" lvl="0" indent="-147149" algn="l" rtl="0">
                        <a:lnSpc>
                          <a:spcPct val="115000"/>
                        </a:lnSpc>
                        <a:spcBef>
                          <a:spcPts val="0"/>
                        </a:spcBef>
                        <a:spcAft>
                          <a:spcPts val="0"/>
                        </a:spcAft>
                        <a:buSzPts val="900"/>
                        <a:buFont typeface="Century Gothic"/>
                        <a:buChar char="-"/>
                      </a:pPr>
                      <a:r>
                        <a:rPr lang="en-GB" sz="900">
                          <a:latin typeface="Century Gothic"/>
                          <a:ea typeface="Century Gothic"/>
                          <a:cs typeface="Century Gothic"/>
                          <a:sym typeface="Century Gothic"/>
                        </a:rPr>
                        <a:t>Mandatory recall</a:t>
                      </a:r>
                      <a:endParaRPr sz="900">
                        <a:latin typeface="Century Gothic"/>
                        <a:ea typeface="Century Gothic"/>
                        <a:cs typeface="Century Gothic"/>
                        <a:sym typeface="Century Gothic"/>
                      </a:endParaRPr>
                    </a:p>
                    <a:p>
                      <a:pPr marL="89999" marR="0" lvl="0" indent="-147149" algn="l" rtl="0">
                        <a:lnSpc>
                          <a:spcPct val="115000"/>
                        </a:lnSpc>
                        <a:spcBef>
                          <a:spcPts val="0"/>
                        </a:spcBef>
                        <a:spcAft>
                          <a:spcPts val="0"/>
                        </a:spcAft>
                        <a:buSzPts val="900"/>
                        <a:buFont typeface="Century Gothic"/>
                        <a:buChar char="-"/>
                      </a:pPr>
                      <a:r>
                        <a:rPr lang="en-GB" sz="900">
                          <a:latin typeface="Century Gothic"/>
                          <a:ea typeface="Century Gothic"/>
                          <a:cs typeface="Century Gothic"/>
                          <a:sym typeface="Century Gothic"/>
                        </a:rPr>
                        <a:t>Voluntary recall</a:t>
                      </a:r>
                      <a:endParaRPr sz="900">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sz="900">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GB" sz="900">
                          <a:latin typeface="Century Gothic"/>
                          <a:ea typeface="Century Gothic"/>
                          <a:cs typeface="Century Gothic"/>
                          <a:sym typeface="Century Gothic"/>
                        </a:rPr>
                        <a:t>Evaluasi efektivitas recall melalui simuladi (mock recall)</a:t>
                      </a:r>
                      <a:endParaRPr sz="900">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sz="900">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sz="900">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sz="900">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900">
                          <a:latin typeface="Century Gothic"/>
                          <a:ea typeface="Century Gothic"/>
                          <a:cs typeface="Century Gothic"/>
                          <a:sym typeface="Century Gothic"/>
                        </a:rPr>
                        <a:t> Mekanisme Penarikan:</a:t>
                      </a:r>
                      <a:endParaRPr sz="900">
                        <a:latin typeface="Century Gothic"/>
                        <a:ea typeface="Century Gothic"/>
                        <a:cs typeface="Century Gothic"/>
                        <a:sym typeface="Century Gothic"/>
                      </a:endParaRPr>
                    </a:p>
                    <a:p>
                      <a:pPr marL="179999" marR="0" lvl="0" indent="-147149"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Pengawasan dan pemeriksaan</a:t>
                      </a:r>
                      <a:endParaRPr sz="900">
                        <a:latin typeface="Century Gothic"/>
                        <a:ea typeface="Century Gothic"/>
                        <a:cs typeface="Century Gothic"/>
                        <a:sym typeface="Century Gothic"/>
                      </a:endParaRPr>
                    </a:p>
                    <a:p>
                      <a:pPr marL="179999" marR="0" lvl="0" indent="-147149"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Laporan dan investigasi</a:t>
                      </a:r>
                      <a:endParaRPr sz="900">
                        <a:latin typeface="Century Gothic"/>
                        <a:ea typeface="Century Gothic"/>
                        <a:cs typeface="Century Gothic"/>
                        <a:sym typeface="Century Gothic"/>
                      </a:endParaRPr>
                    </a:p>
                    <a:p>
                      <a:pPr marL="179999" marR="0" lvl="0" indent="-147149"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Pengumuman publik</a:t>
                      </a:r>
                      <a:endParaRPr sz="900">
                        <a:latin typeface="Century Gothic"/>
                        <a:ea typeface="Century Gothic"/>
                        <a:cs typeface="Century Gothic"/>
                        <a:sym typeface="Century Gothic"/>
                      </a:endParaRPr>
                    </a:p>
                    <a:p>
                      <a:pPr marL="179999" marR="0" lvl="0" indent="-147149"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Penarikan produk</a:t>
                      </a:r>
                      <a:endParaRPr sz="900">
                        <a:latin typeface="Century Gothic"/>
                        <a:ea typeface="Century Gothic"/>
                        <a:cs typeface="Century Gothic"/>
                        <a:sym typeface="Century Gothic"/>
                      </a:endParaRPr>
                    </a:p>
                    <a:p>
                      <a:pPr marL="179999" marR="0" lvl="0" indent="-147149"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Evaluasi dan perbaikan</a:t>
                      </a:r>
                      <a:endParaRPr sz="900">
                        <a:latin typeface="Century Gothic"/>
                        <a:ea typeface="Century Gothic"/>
                        <a:cs typeface="Century Gothic"/>
                        <a:sym typeface="Century Gothic"/>
                      </a:endParaRPr>
                    </a:p>
                    <a:p>
                      <a:pPr marL="179999" marR="0" lvl="0" indent="-147149"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Tindak lanjut</a:t>
                      </a:r>
                      <a:endParaRPr sz="900">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GB" sz="900">
                          <a:latin typeface="Century Gothic"/>
                          <a:ea typeface="Century Gothic"/>
                          <a:cs typeface="Century Gothic"/>
                          <a:sym typeface="Century Gothic"/>
                        </a:rPr>
                        <a:t>-Sumber:</a:t>
                      </a:r>
                      <a:endParaRPr sz="900">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GB" sz="900">
                          <a:latin typeface="Century Gothic"/>
                          <a:ea typeface="Century Gothic"/>
                          <a:cs typeface="Century Gothic"/>
                          <a:sym typeface="Century Gothic"/>
                        </a:rPr>
                        <a:t> [Thai FDA] (</a:t>
                      </a:r>
                      <a:r>
                        <a:rPr lang="en-GB" sz="900" u="sng">
                          <a:solidFill>
                            <a:schemeClr val="hlink"/>
                          </a:solidFill>
                          <a:latin typeface="Century Gothic"/>
                          <a:ea typeface="Century Gothic"/>
                          <a:cs typeface="Century Gothic"/>
                          <a:sym typeface="Century Gothic"/>
                          <a:hlinkClick r:id="rId4"/>
                        </a:rPr>
                        <a:t>http://www.fda.moph.go.th/sites/FDA_EN/SitePages/Home.aspx</a:t>
                      </a:r>
                      <a:r>
                        <a:rPr lang="en-GB" sz="900">
                          <a:latin typeface="Century Gothic"/>
                          <a:ea typeface="Century Gothic"/>
                          <a:cs typeface="Century Gothic"/>
                          <a:sym typeface="Century Gothic"/>
                        </a:rPr>
                        <a:t>)</a:t>
                      </a:r>
                      <a:endParaRPr sz="900">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sz="900">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800"/>
                        <a:buFont typeface="Arial"/>
                        <a:buNone/>
                      </a:pPr>
                      <a:r>
                        <a:rPr lang="en-GB" sz="900">
                          <a:latin typeface="Century Gothic"/>
                          <a:ea typeface="Century Gothic"/>
                          <a:cs typeface="Century Gothic"/>
                          <a:sym typeface="Century Gothic"/>
                        </a:rPr>
                        <a:t> Mekanisme Penarikan:</a:t>
                      </a:r>
                      <a:endParaRPr sz="900">
                        <a:latin typeface="Century Gothic"/>
                        <a:ea typeface="Century Gothic"/>
                        <a:cs typeface="Century Gothic"/>
                        <a:sym typeface="Century Gothic"/>
                      </a:endParaRPr>
                    </a:p>
                    <a:p>
                      <a:pPr marL="269999" marR="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Laporan dan ivestigasi</a:t>
                      </a:r>
                      <a:endParaRPr sz="900">
                        <a:latin typeface="Century Gothic"/>
                        <a:ea typeface="Century Gothic"/>
                        <a:cs typeface="Century Gothic"/>
                        <a:sym typeface="Century Gothic"/>
                      </a:endParaRPr>
                    </a:p>
                    <a:p>
                      <a:pPr marL="269999" marR="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Pengumuman publik</a:t>
                      </a:r>
                      <a:endParaRPr sz="900">
                        <a:latin typeface="Century Gothic"/>
                        <a:ea typeface="Century Gothic"/>
                        <a:cs typeface="Century Gothic"/>
                        <a:sym typeface="Century Gothic"/>
                      </a:endParaRPr>
                    </a:p>
                    <a:p>
                      <a:pPr marL="269999" marR="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Penarikan produk</a:t>
                      </a:r>
                      <a:endParaRPr sz="900">
                        <a:latin typeface="Century Gothic"/>
                        <a:ea typeface="Century Gothic"/>
                        <a:cs typeface="Century Gothic"/>
                        <a:sym typeface="Century Gothic"/>
                      </a:endParaRPr>
                    </a:p>
                    <a:p>
                      <a:pPr marL="269999" marR="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Evaluasi dan perbaikan</a:t>
                      </a:r>
                      <a:endParaRPr sz="900">
                        <a:latin typeface="Century Gothic"/>
                        <a:ea typeface="Century Gothic"/>
                        <a:cs typeface="Century Gothic"/>
                        <a:sym typeface="Century Gothic"/>
                      </a:endParaRPr>
                    </a:p>
                    <a:p>
                      <a:pPr marL="269999" marR="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Tindak lanjut</a:t>
                      </a:r>
                      <a:endParaRPr sz="900">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r>
                        <a:rPr lang="en-GB" sz="900">
                          <a:latin typeface="Century Gothic"/>
                          <a:ea typeface="Century Gothic"/>
                          <a:cs typeface="Century Gothic"/>
                          <a:sym typeface="Century Gothic"/>
                        </a:rPr>
                        <a:t>- total 30 obat ditarik ci china tahun 1999 - 2021 menentukan penghentian 16 obat (53,3%). Lima belas obat ditarik dari pasar Tiongkok dan Amerika Serikat, termasuk lima obat (15/5, 33,3%).</a:t>
                      </a:r>
                      <a:endParaRPr sz="900">
                        <a:latin typeface="Century Gothic"/>
                        <a:ea typeface="Century Gothic"/>
                        <a:cs typeface="Century Gothic"/>
                        <a:sym typeface="Century Gothic"/>
                      </a:endParaRPr>
                    </a:p>
                    <a:p>
                      <a:pPr marL="0" marR="0" lvl="0" indent="0" algn="l" rtl="0">
                        <a:lnSpc>
                          <a:spcPct val="115000"/>
                        </a:lnSpc>
                        <a:spcBef>
                          <a:spcPts val="0"/>
                        </a:spcBef>
                        <a:spcAft>
                          <a:spcPts val="0"/>
                        </a:spcAft>
                        <a:buClr>
                          <a:srgbClr val="000000"/>
                        </a:buClr>
                        <a:buSzPts val="800"/>
                        <a:buFont typeface="Arial"/>
                        <a:buNone/>
                      </a:pPr>
                      <a:r>
                        <a:rPr lang="en-GB" sz="900">
                          <a:latin typeface="Century Gothic"/>
                          <a:ea typeface="Century Gothic"/>
                          <a:cs typeface="Century Gothic"/>
                          <a:sym typeface="Century Gothic"/>
                        </a:rPr>
                        <a:t>- Sumber: [NMPA Regulations] (</a:t>
                      </a:r>
                      <a:r>
                        <a:rPr lang="en-GB" sz="900" u="sng">
                          <a:solidFill>
                            <a:schemeClr val="hlink"/>
                          </a:solidFill>
                          <a:latin typeface="Century Gothic"/>
                          <a:ea typeface="Century Gothic"/>
                          <a:cs typeface="Century Gothic"/>
                          <a:sym typeface="Century Gothic"/>
                          <a:hlinkClick r:id="rId5"/>
                        </a:rPr>
                        <a:t>https://english.nmpa.gov.cn/</a:t>
                      </a:r>
                      <a:r>
                        <a:rPr lang="en-GB" sz="900">
                          <a:latin typeface="Century Gothic"/>
                          <a:ea typeface="Century Gothic"/>
                          <a:cs typeface="Century Gothic"/>
                          <a:sym typeface="Century Gothic"/>
                        </a:rPr>
                        <a:t>)</a:t>
                      </a:r>
                      <a:endParaRPr sz="9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sz="9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Mekanisme Penarikan: Voluntary dan Mandatory</a:t>
                      </a:r>
                      <a:endParaRPr sz="900">
                        <a:latin typeface="Century Gothic"/>
                        <a:ea typeface="Century Gothic"/>
                        <a:cs typeface="Century Gothic"/>
                        <a:sym typeface="Century Gothic"/>
                      </a:endParaRPr>
                    </a:p>
                    <a:p>
                      <a:pPr marL="44998"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 Regulasi Utama: Therapeutic Goods Act 1989, Therapeutic Goods Regulations, Good Manufacturing Practice (GMP)</a:t>
                      </a:r>
                      <a:endParaRPr sz="900">
                        <a:latin typeface="Century Gothic"/>
                        <a:ea typeface="Century Gothic"/>
                        <a:cs typeface="Century Gothic"/>
                        <a:sym typeface="Century Gothic"/>
                      </a:endParaRPr>
                    </a:p>
                    <a:p>
                      <a:pPr marL="44998"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 Sumber: [TGA Recalls] (</a:t>
                      </a:r>
                      <a:r>
                        <a:rPr lang="en-GB" sz="900" u="sng">
                          <a:solidFill>
                            <a:schemeClr val="hlink"/>
                          </a:solidFill>
                          <a:latin typeface="Century Gothic"/>
                          <a:ea typeface="Century Gothic"/>
                          <a:cs typeface="Century Gothic"/>
                          <a:sym typeface="Century Gothic"/>
                          <a:hlinkClick r:id="rId6"/>
                        </a:rPr>
                        <a:t>https://www.tga.gov.au/</a:t>
                      </a:r>
                      <a:r>
                        <a:rPr lang="en-GB" sz="900">
                          <a:latin typeface="Century Gothic"/>
                          <a:ea typeface="Century Gothic"/>
                          <a:cs typeface="Century Gothic"/>
                          <a:sym typeface="Century Gothic"/>
                        </a:rPr>
                        <a:t>)</a:t>
                      </a:r>
                      <a:endParaRPr sz="900">
                        <a:latin typeface="Century Gothic"/>
                        <a:ea typeface="Century Gothic"/>
                        <a:cs typeface="Century Gothic"/>
                        <a:sym typeface="Century Gothic"/>
                      </a:endParaRPr>
                    </a:p>
                    <a:p>
                      <a:pPr marL="44998" lvl="0" indent="0" algn="l" rtl="0">
                        <a:lnSpc>
                          <a:spcPct val="115000"/>
                        </a:lnSpc>
                        <a:spcBef>
                          <a:spcPts val="0"/>
                        </a:spcBef>
                        <a:spcAft>
                          <a:spcPts val="0"/>
                        </a:spcAft>
                        <a:buClr>
                          <a:schemeClr val="dk1"/>
                        </a:buClr>
                        <a:buSzPts val="1100"/>
                        <a:buFont typeface="Arial"/>
                        <a:buNone/>
                      </a:pPr>
                      <a:endParaRPr sz="900">
                        <a:latin typeface="Century Gothic"/>
                        <a:ea typeface="Century Gothic"/>
                        <a:cs typeface="Century Gothic"/>
                        <a:sym typeface="Century Gothic"/>
                      </a:endParaRPr>
                    </a:p>
                    <a:p>
                      <a:pPr marL="44998" marR="0" lvl="0" indent="0" algn="l" rtl="0">
                        <a:lnSpc>
                          <a:spcPct val="115000"/>
                        </a:lnSpc>
                        <a:spcBef>
                          <a:spcPts val="0"/>
                        </a:spcBef>
                        <a:spcAft>
                          <a:spcPts val="0"/>
                        </a:spcAft>
                        <a:buClr>
                          <a:srgbClr val="000000"/>
                        </a:buClr>
                        <a:buSzPts val="800"/>
                        <a:buFont typeface="Arial"/>
                        <a:buNone/>
                      </a:pPr>
                      <a:endParaRPr sz="9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Clr>
                          <a:schemeClr val="dk1"/>
                        </a:buClr>
                        <a:buSzPts val="1100"/>
                        <a:buFont typeface="Arial"/>
                        <a:buNone/>
                      </a:pPr>
                      <a:endParaRPr sz="9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just" rtl="0">
                        <a:lnSpc>
                          <a:spcPct val="115000"/>
                        </a:lnSpc>
                        <a:spcBef>
                          <a:spcPts val="0"/>
                        </a:spcBef>
                        <a:spcAft>
                          <a:spcPts val="0"/>
                        </a:spcAft>
                        <a:buClr>
                          <a:schemeClr val="dk1"/>
                        </a:buClr>
                        <a:buSzPts val="1100"/>
                        <a:buFont typeface="Arial"/>
                        <a:buNone/>
                      </a:pPr>
                      <a:endParaRPr sz="900">
                        <a:solidFill>
                          <a:schemeClr val="dk1"/>
                        </a:solidFill>
                        <a:latin typeface="Century Gothic"/>
                        <a:ea typeface="Century Gothic"/>
                        <a:cs typeface="Century Gothic"/>
                        <a:sym typeface="Century Gothic"/>
                      </a:endParaRPr>
                    </a:p>
                    <a:p>
                      <a:pPr marL="44998" marR="0" lvl="0" indent="0" algn="l" rtl="0">
                        <a:lnSpc>
                          <a:spcPct val="115000"/>
                        </a:lnSpc>
                        <a:spcBef>
                          <a:spcPts val="0"/>
                        </a:spcBef>
                        <a:spcAft>
                          <a:spcPts val="0"/>
                        </a:spcAft>
                        <a:buClr>
                          <a:srgbClr val="000000"/>
                        </a:buClr>
                        <a:buSzPts val="800"/>
                        <a:buFont typeface="Arial"/>
                        <a:buNone/>
                      </a:pPr>
                      <a:endParaRPr sz="9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51" name="Google Shape;551;g272a30399d7_0_36"/>
          <p:cNvSpPr txBox="1"/>
          <p:nvPr/>
        </p:nvSpPr>
        <p:spPr>
          <a:xfrm>
            <a:off x="527191" y="86801"/>
            <a:ext cx="11664900" cy="3456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GB" sz="1600" b="1" i="0" u="none" strike="noStrike" cap="none">
                <a:solidFill>
                  <a:srgbClr val="C00000"/>
                </a:solidFill>
                <a:latin typeface="Century Gothic"/>
                <a:ea typeface="Century Gothic"/>
                <a:cs typeface="Century Gothic"/>
                <a:sym typeface="Century Gothic"/>
              </a:rPr>
              <a:t>Benchmark: </a:t>
            </a:r>
            <a:r>
              <a:rPr lang="en-GB" sz="1600" b="1">
                <a:solidFill>
                  <a:schemeClr val="dk1"/>
                </a:solidFill>
                <a:latin typeface="Century Gothic"/>
                <a:ea typeface="Century Gothic"/>
                <a:cs typeface="Century Gothic"/>
                <a:sym typeface="Century Gothic"/>
              </a:rPr>
              <a:t>Fasilitas Pelayanan Kefarmasian </a:t>
            </a:r>
            <a:endParaRPr sz="1467" b="0" i="0" u="none" strike="noStrike" cap="none">
              <a:solidFill>
                <a:srgbClr val="000000"/>
              </a:solidFill>
              <a:latin typeface="Arial"/>
              <a:ea typeface="Arial"/>
              <a:cs typeface="Arial"/>
              <a:sym typeface="Arial"/>
            </a:endParaRPr>
          </a:p>
        </p:txBody>
      </p:sp>
      <p:pic>
        <p:nvPicPr>
          <p:cNvPr id="552" name="Google Shape;552;g272a30399d7_0_36"/>
          <p:cNvPicPr preferRelativeResize="0"/>
          <p:nvPr/>
        </p:nvPicPr>
        <p:blipFill rotWithShape="1">
          <a:blip r:embed="rId7">
            <a:alphaModFix/>
          </a:blip>
          <a:srcRect/>
          <a:stretch/>
        </p:blipFill>
        <p:spPr>
          <a:xfrm rot="10800000">
            <a:off x="10264674" y="584801"/>
            <a:ext cx="208407" cy="20840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graphicFrame>
        <p:nvGraphicFramePr>
          <p:cNvPr id="557" name="Google Shape;557;p5"/>
          <p:cNvGraphicFramePr/>
          <p:nvPr/>
        </p:nvGraphicFramePr>
        <p:xfrm>
          <a:off x="144375" y="571844"/>
          <a:ext cx="3000000" cy="3000000"/>
        </p:xfrm>
        <a:graphic>
          <a:graphicData uri="http://schemas.openxmlformats.org/drawingml/2006/table">
            <a:tbl>
              <a:tblPr>
                <a:noFill/>
                <a:tableStyleId>{35A5336B-CB91-42CC-9B64-EACFF57901A5}</a:tableStyleId>
              </a:tblPr>
              <a:tblGrid>
                <a:gridCol w="1032225">
                  <a:extLst>
                    <a:ext uri="{9D8B030D-6E8A-4147-A177-3AD203B41FA5}">
                      <a16:colId xmlns:a16="http://schemas.microsoft.com/office/drawing/2014/main" val="20000"/>
                    </a:ext>
                  </a:extLst>
                </a:gridCol>
                <a:gridCol w="1095575">
                  <a:extLst>
                    <a:ext uri="{9D8B030D-6E8A-4147-A177-3AD203B41FA5}">
                      <a16:colId xmlns:a16="http://schemas.microsoft.com/office/drawing/2014/main" val="20001"/>
                    </a:ext>
                  </a:extLst>
                </a:gridCol>
                <a:gridCol w="1434700">
                  <a:extLst>
                    <a:ext uri="{9D8B030D-6E8A-4147-A177-3AD203B41FA5}">
                      <a16:colId xmlns:a16="http://schemas.microsoft.com/office/drawing/2014/main" val="20002"/>
                    </a:ext>
                  </a:extLst>
                </a:gridCol>
                <a:gridCol w="1182825">
                  <a:extLst>
                    <a:ext uri="{9D8B030D-6E8A-4147-A177-3AD203B41FA5}">
                      <a16:colId xmlns:a16="http://schemas.microsoft.com/office/drawing/2014/main" val="20003"/>
                    </a:ext>
                  </a:extLst>
                </a:gridCol>
                <a:gridCol w="1298975">
                  <a:extLst>
                    <a:ext uri="{9D8B030D-6E8A-4147-A177-3AD203B41FA5}">
                      <a16:colId xmlns:a16="http://schemas.microsoft.com/office/drawing/2014/main" val="20004"/>
                    </a:ext>
                  </a:extLst>
                </a:gridCol>
                <a:gridCol w="1066675">
                  <a:extLst>
                    <a:ext uri="{9D8B030D-6E8A-4147-A177-3AD203B41FA5}">
                      <a16:colId xmlns:a16="http://schemas.microsoft.com/office/drawing/2014/main" val="20005"/>
                    </a:ext>
                  </a:extLst>
                </a:gridCol>
                <a:gridCol w="1017600">
                  <a:extLst>
                    <a:ext uri="{9D8B030D-6E8A-4147-A177-3AD203B41FA5}">
                      <a16:colId xmlns:a16="http://schemas.microsoft.com/office/drawing/2014/main" val="20006"/>
                    </a:ext>
                  </a:extLst>
                </a:gridCol>
                <a:gridCol w="1017600">
                  <a:extLst>
                    <a:ext uri="{9D8B030D-6E8A-4147-A177-3AD203B41FA5}">
                      <a16:colId xmlns:a16="http://schemas.microsoft.com/office/drawing/2014/main" val="20007"/>
                    </a:ext>
                  </a:extLst>
                </a:gridCol>
                <a:gridCol w="1017600">
                  <a:extLst>
                    <a:ext uri="{9D8B030D-6E8A-4147-A177-3AD203B41FA5}">
                      <a16:colId xmlns:a16="http://schemas.microsoft.com/office/drawing/2014/main" val="20008"/>
                    </a:ext>
                  </a:extLst>
                </a:gridCol>
                <a:gridCol w="1630800">
                  <a:extLst>
                    <a:ext uri="{9D8B030D-6E8A-4147-A177-3AD203B41FA5}">
                      <a16:colId xmlns:a16="http://schemas.microsoft.com/office/drawing/2014/main" val="20009"/>
                    </a:ext>
                  </a:extLst>
                </a:gridCol>
              </a:tblGrid>
              <a:tr h="254050">
                <a:tc>
                  <a:txBody>
                    <a:bodyPr/>
                    <a:lstStyle/>
                    <a:p>
                      <a:pPr marL="0" marR="0" lvl="0" indent="0" algn="l" rtl="0">
                        <a:lnSpc>
                          <a:spcPct val="100000"/>
                        </a:lnSpc>
                        <a:spcBef>
                          <a:spcPts val="0"/>
                        </a:spcBef>
                        <a:spcAft>
                          <a:spcPts val="0"/>
                        </a:spcAft>
                        <a:buClr>
                          <a:srgbClr val="000000"/>
                        </a:buClr>
                        <a:buSzPts val="800"/>
                        <a:buFont typeface="Arial"/>
                        <a:buNone/>
                      </a:pPr>
                      <a:endParaRPr sz="900" u="none" strike="noStrike" cap="none">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USA</a:t>
                      </a:r>
                      <a:endParaRPr sz="900">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UK</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Jepang</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Singapura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Thailand</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China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Australia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Malaysia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Indonesia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extLst>
                  <a:ext uri="{0D108BD9-81ED-4DB2-BD59-A6C34878D82A}">
                    <a16:rowId xmlns:a16="http://schemas.microsoft.com/office/drawing/2014/main" val="10000"/>
                  </a:ext>
                </a:extLst>
              </a:tr>
              <a:tr h="1359400">
                <a:tc>
                  <a:txBody>
                    <a:bodyPr/>
                    <a:lstStyle/>
                    <a:p>
                      <a:pPr marL="0" marR="0" lvl="0" indent="0" algn="l" rtl="0">
                        <a:lnSpc>
                          <a:spcPct val="100000"/>
                        </a:lnSpc>
                        <a:spcBef>
                          <a:spcPts val="0"/>
                        </a:spcBef>
                        <a:spcAft>
                          <a:spcPts val="0"/>
                        </a:spcAft>
                        <a:buClr>
                          <a:srgbClr val="000000"/>
                        </a:buClr>
                        <a:buSzPts val="800"/>
                        <a:buFont typeface="Arial"/>
                        <a:buNone/>
                      </a:pPr>
                      <a:r>
                        <a:rPr lang="en-GB" sz="900" u="none" strike="noStrike" cap="none">
                          <a:solidFill>
                            <a:schemeClr val="dk1"/>
                          </a:solidFill>
                          <a:latin typeface="Century Gothic"/>
                          <a:ea typeface="Century Gothic"/>
                          <a:cs typeface="Century Gothic"/>
                          <a:sym typeface="Century Gothic"/>
                        </a:rPr>
                        <a:t>Pencatatan dan Pelaporan</a:t>
                      </a:r>
                      <a:endParaRPr sz="900" u="none" strike="noStrike" cap="none">
                        <a:solidFill>
                          <a:schemeClr val="dk1"/>
                        </a:solidFill>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GB" sz="1000">
                          <a:latin typeface="Century Gothic"/>
                          <a:ea typeface="Century Gothic"/>
                          <a:cs typeface="Century Gothic"/>
                          <a:sym typeface="Century Gothic"/>
                        </a:rPr>
                        <a:t>Sistem pencatatan medis elektronik (electronic health records)</a:t>
                      </a:r>
                      <a:endParaRPr sz="10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79999" marR="0" lvl="0" indent="-153499" algn="l" rtl="0">
                        <a:lnSpc>
                          <a:spcPct val="115000"/>
                        </a:lnSpc>
                        <a:spcBef>
                          <a:spcPts val="0"/>
                        </a:spcBef>
                        <a:spcAft>
                          <a:spcPts val="0"/>
                        </a:spcAft>
                        <a:buSzPts val="1000"/>
                        <a:buFont typeface="Century Gothic"/>
                        <a:buAutoNum type="alphaLcPeriod"/>
                      </a:pPr>
                      <a:r>
                        <a:rPr lang="en-GB" sz="1000">
                          <a:latin typeface="Century Gothic"/>
                          <a:ea typeface="Century Gothic"/>
                          <a:cs typeface="Century Gothic"/>
                          <a:sym typeface="Century Gothic"/>
                        </a:rPr>
                        <a:t>Dilakukan secara manual dan elektronik</a:t>
                      </a:r>
                      <a:endParaRPr sz="1000">
                        <a:latin typeface="Century Gothic"/>
                        <a:ea typeface="Century Gothic"/>
                        <a:cs typeface="Century Gothic"/>
                        <a:sym typeface="Century Gothic"/>
                      </a:endParaRPr>
                    </a:p>
                    <a:p>
                      <a:pPr marL="179999" marR="0" lvl="0" indent="-153499" algn="l" rtl="0">
                        <a:lnSpc>
                          <a:spcPct val="115000"/>
                        </a:lnSpc>
                        <a:spcBef>
                          <a:spcPts val="0"/>
                        </a:spcBef>
                        <a:spcAft>
                          <a:spcPts val="0"/>
                        </a:spcAft>
                        <a:buSzPts val="1000"/>
                        <a:buFont typeface="Century Gothic"/>
                        <a:buAutoNum type="alphaLcPeriod"/>
                      </a:pPr>
                      <a:r>
                        <a:rPr lang="en-GB" sz="1000">
                          <a:latin typeface="Century Gothic"/>
                          <a:ea typeface="Century Gothic"/>
                          <a:cs typeface="Century Gothic"/>
                          <a:sym typeface="Century Gothic"/>
                        </a:rPr>
                        <a:t>Manajemen pencatatan secara digital merujuk pada panduan NHS Digital</a:t>
                      </a:r>
                      <a:endParaRPr sz="1000">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r>
                        <a:rPr lang="en-GB" sz="1000">
                          <a:latin typeface="Century Gothic"/>
                          <a:ea typeface="Century Gothic"/>
                          <a:cs typeface="Century Gothic"/>
                          <a:sym typeface="Century Gothic"/>
                        </a:rPr>
                        <a:t>Mengitengrasikan elektronikmelalui jaringan nasional</a:t>
                      </a:r>
                      <a:endParaRPr sz="1000" u="none" strike="noStrike" cap="none">
                        <a:latin typeface="Century Gothic"/>
                        <a:ea typeface="Century Gothic"/>
                        <a:cs typeface="Century Gothic"/>
                        <a:sym typeface="Century Gothic"/>
                      </a:endParaRPr>
                    </a:p>
                  </a:txBody>
                  <a:tcPr marL="60000" marR="91425" marT="121900" marB="121900">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79999" lvl="0" indent="-158750" algn="l" rtl="0">
                        <a:lnSpc>
                          <a:spcPct val="115000"/>
                        </a:lnSpc>
                        <a:spcBef>
                          <a:spcPts val="0"/>
                        </a:spcBef>
                        <a:spcAft>
                          <a:spcPts val="0"/>
                        </a:spcAft>
                        <a:buClr>
                          <a:schemeClr val="dk1"/>
                        </a:buClr>
                        <a:buSzPts val="1000"/>
                        <a:buFont typeface="Century Gothic"/>
                        <a:buAutoNum type="alphaLcPeriod"/>
                      </a:pPr>
                      <a:r>
                        <a:rPr lang="en-GB" sz="1000">
                          <a:solidFill>
                            <a:schemeClr val="dk1"/>
                          </a:solidFill>
                          <a:latin typeface="Century Gothic"/>
                          <a:ea typeface="Century Gothic"/>
                          <a:cs typeface="Century Gothic"/>
                          <a:sym typeface="Century Gothic"/>
                        </a:rPr>
                        <a:t>Dilakukan secara manual dan elektronik</a:t>
                      </a:r>
                      <a:endParaRPr sz="1000">
                        <a:solidFill>
                          <a:schemeClr val="dk1"/>
                        </a:solidFill>
                        <a:latin typeface="Century Gothic"/>
                        <a:ea typeface="Century Gothic"/>
                        <a:cs typeface="Century Gothic"/>
                        <a:sym typeface="Century Gothic"/>
                      </a:endParaRPr>
                    </a:p>
                    <a:p>
                      <a:pPr marL="179999" lvl="0" indent="-158750" algn="l" rtl="0">
                        <a:lnSpc>
                          <a:spcPct val="115000"/>
                        </a:lnSpc>
                        <a:spcBef>
                          <a:spcPts val="0"/>
                        </a:spcBef>
                        <a:spcAft>
                          <a:spcPts val="0"/>
                        </a:spcAft>
                        <a:buClr>
                          <a:schemeClr val="dk1"/>
                        </a:buClr>
                        <a:buSzPts val="1000"/>
                        <a:buFont typeface="Century Gothic"/>
                        <a:buAutoNum type="alphaLcPeriod"/>
                      </a:pPr>
                      <a:r>
                        <a:rPr lang="en-GB" sz="1000">
                          <a:solidFill>
                            <a:schemeClr val="dk1"/>
                          </a:solidFill>
                          <a:latin typeface="Century Gothic"/>
                          <a:ea typeface="Century Gothic"/>
                          <a:cs typeface="Century Gothic"/>
                          <a:sym typeface="Century Gothic"/>
                        </a:rPr>
                        <a:t>Disimpan selama jangka waktu tertentu</a:t>
                      </a:r>
                      <a:endParaRPr sz="1000">
                        <a:solidFill>
                          <a:schemeClr val="dk1"/>
                        </a:solidFill>
                        <a:latin typeface="Century Gothic"/>
                        <a:ea typeface="Century Gothic"/>
                        <a:cs typeface="Century Gothic"/>
                        <a:sym typeface="Century Gothic"/>
                      </a:endParaRPr>
                    </a:p>
                    <a:p>
                      <a:pPr marL="179999" marR="0" lvl="0" indent="-95249" algn="l" rtl="0">
                        <a:lnSpc>
                          <a:spcPct val="115000"/>
                        </a:lnSpc>
                        <a:spcBef>
                          <a:spcPts val="0"/>
                        </a:spcBef>
                        <a:spcAft>
                          <a:spcPts val="0"/>
                        </a:spcAft>
                        <a:buClr>
                          <a:srgbClr val="000000"/>
                        </a:buClr>
                        <a:buSzPts val="2500"/>
                        <a:buFont typeface="Arial"/>
                        <a:buNone/>
                      </a:pPr>
                      <a:endParaRPr sz="1000">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000">
                          <a:latin typeface="Century Gothic"/>
                          <a:ea typeface="Century Gothic"/>
                          <a:cs typeface="Century Gothic"/>
                          <a:sym typeface="Century Gothic"/>
                        </a:rPr>
                        <a:t>Sistem (Universal Coverage Scheme) untuk mencatat dan melaporkan layanan kesehatan</a:t>
                      </a:r>
                      <a:endParaRPr sz="1000" u="none" strike="noStrike" cap="none">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000">
                          <a:latin typeface="Century Gothic"/>
                          <a:ea typeface="Century Gothic"/>
                          <a:cs typeface="Century Gothic"/>
                          <a:sym typeface="Century Gothic"/>
                        </a:rPr>
                        <a:t>Sistem pencatatan medis elektronik (EMR/EHR)</a:t>
                      </a:r>
                      <a:endParaRPr sz="1000">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sz="1000">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GB" sz="1000">
                          <a:latin typeface="Century Gothic"/>
                          <a:ea typeface="Century Gothic"/>
                          <a:cs typeface="Century Gothic"/>
                          <a:sym typeface="Century Gothic"/>
                        </a:rPr>
                        <a:t>CHina CDC (center of disease control and prevention)</a:t>
                      </a:r>
                      <a:endParaRPr sz="10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000">
                          <a:latin typeface="Century Gothic"/>
                          <a:ea typeface="Century Gothic"/>
                          <a:cs typeface="Century Gothic"/>
                          <a:sym typeface="Century Gothic"/>
                        </a:rPr>
                        <a:t>Australian Institute of Health and Welfare (AIHW)</a:t>
                      </a:r>
                      <a:endParaRPr sz="1000">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sz="1000">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GB" sz="1000">
                          <a:latin typeface="Century Gothic"/>
                          <a:ea typeface="Century Gothic"/>
                          <a:cs typeface="Century Gothic"/>
                          <a:sym typeface="Century Gothic"/>
                        </a:rPr>
                        <a:t>My health record (Elektronik)</a:t>
                      </a:r>
                      <a:endParaRPr sz="10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000">
                          <a:latin typeface="Century Gothic"/>
                          <a:ea typeface="Century Gothic"/>
                          <a:cs typeface="Century Gothic"/>
                          <a:sym typeface="Century Gothic"/>
                        </a:rPr>
                        <a:t>Myhealth (sistem elektronik)</a:t>
                      </a:r>
                      <a:endParaRPr sz="1000">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sz="1000">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GB" sz="1000">
                          <a:latin typeface="Century Gothic"/>
                          <a:ea typeface="Century Gothic"/>
                          <a:cs typeface="Century Gothic"/>
                          <a:sym typeface="Century Gothic"/>
                        </a:rPr>
                        <a:t>Minsitry Of Health (MOH)</a:t>
                      </a:r>
                      <a:endParaRPr sz="1000">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sz="1000">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GB" sz="1000">
                          <a:latin typeface="Century Gothic"/>
                          <a:ea typeface="Century Gothic"/>
                          <a:cs typeface="Century Gothic"/>
                          <a:sym typeface="Century Gothic"/>
                        </a:rPr>
                        <a:t>Health informatics centre (HIC)</a:t>
                      </a:r>
                      <a:endParaRPr sz="10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8" marR="0" lvl="0" indent="0" algn="l" rtl="0">
                        <a:lnSpc>
                          <a:spcPct val="115000"/>
                        </a:lnSpc>
                        <a:spcBef>
                          <a:spcPts val="0"/>
                        </a:spcBef>
                        <a:spcAft>
                          <a:spcPts val="0"/>
                        </a:spcAft>
                        <a:buClr>
                          <a:srgbClr val="000000"/>
                        </a:buClr>
                        <a:buSzPts val="800"/>
                        <a:buFont typeface="Arial"/>
                        <a:buNone/>
                      </a:pPr>
                      <a:r>
                        <a:rPr lang="en-GB" sz="1000">
                          <a:latin typeface="Century Gothic"/>
                          <a:ea typeface="Century Gothic"/>
                          <a:cs typeface="Century Gothic"/>
                          <a:sym typeface="Century Gothic"/>
                        </a:rPr>
                        <a:t>Pencatatan dan pelaporan dapat dilakukan secara:</a:t>
                      </a:r>
                      <a:endParaRPr sz="1000">
                        <a:latin typeface="Century Gothic"/>
                        <a:ea typeface="Century Gothic"/>
                        <a:cs typeface="Century Gothic"/>
                        <a:sym typeface="Century Gothic"/>
                      </a:endParaRPr>
                    </a:p>
                    <a:p>
                      <a:pPr marL="360000" marR="0" lvl="0" indent="-292100" algn="l" rtl="0">
                        <a:lnSpc>
                          <a:spcPct val="115000"/>
                        </a:lnSpc>
                        <a:spcBef>
                          <a:spcPts val="0"/>
                        </a:spcBef>
                        <a:spcAft>
                          <a:spcPts val="0"/>
                        </a:spcAft>
                        <a:buSzPts val="1000"/>
                        <a:buFont typeface="Century Gothic"/>
                        <a:buAutoNum type="alphaLcPeriod"/>
                      </a:pPr>
                      <a:r>
                        <a:rPr lang="en-GB" sz="1000">
                          <a:latin typeface="Century Gothic"/>
                          <a:ea typeface="Century Gothic"/>
                          <a:cs typeface="Century Gothic"/>
                          <a:sym typeface="Century Gothic"/>
                        </a:rPr>
                        <a:t>Manual</a:t>
                      </a:r>
                      <a:endParaRPr sz="1000">
                        <a:latin typeface="Century Gothic"/>
                        <a:ea typeface="Century Gothic"/>
                        <a:cs typeface="Century Gothic"/>
                        <a:sym typeface="Century Gothic"/>
                      </a:endParaRPr>
                    </a:p>
                    <a:p>
                      <a:pPr marL="360000" marR="0" lvl="0" indent="-292100" algn="l" rtl="0">
                        <a:lnSpc>
                          <a:spcPct val="115000"/>
                        </a:lnSpc>
                        <a:spcBef>
                          <a:spcPts val="0"/>
                        </a:spcBef>
                        <a:spcAft>
                          <a:spcPts val="0"/>
                        </a:spcAft>
                        <a:buSzPts val="1000"/>
                        <a:buFont typeface="Century Gothic"/>
                        <a:buAutoNum type="alphaLcPeriod"/>
                      </a:pPr>
                      <a:r>
                        <a:rPr lang="en-GB" sz="1000">
                          <a:latin typeface="Century Gothic"/>
                          <a:ea typeface="Century Gothic"/>
                          <a:cs typeface="Century Gothic"/>
                          <a:sym typeface="Century Gothic"/>
                        </a:rPr>
                        <a:t>elektronik</a:t>
                      </a:r>
                      <a:endParaRPr sz="10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59400">
                <a:tc>
                  <a:txBody>
                    <a:bodyPr/>
                    <a:lstStyle/>
                    <a:p>
                      <a:pPr marL="0" marR="0" lvl="0" indent="0" algn="l" rtl="0">
                        <a:lnSpc>
                          <a:spcPct val="100000"/>
                        </a:lnSpc>
                        <a:spcBef>
                          <a:spcPts val="0"/>
                        </a:spcBef>
                        <a:spcAft>
                          <a:spcPts val="0"/>
                        </a:spcAft>
                        <a:buClr>
                          <a:srgbClr val="000000"/>
                        </a:buClr>
                        <a:buSzPts val="800"/>
                        <a:buFont typeface="Arial"/>
                        <a:buNone/>
                      </a:pPr>
                      <a:r>
                        <a:rPr lang="en-GB" sz="900" u="none" strike="noStrike" cap="none">
                          <a:solidFill>
                            <a:schemeClr val="dk1"/>
                          </a:solidFill>
                          <a:latin typeface="Century Gothic"/>
                          <a:ea typeface="Century Gothic"/>
                          <a:cs typeface="Century Gothic"/>
                          <a:sym typeface="Century Gothic"/>
                        </a:rPr>
                        <a:t>Pengendalian</a:t>
                      </a:r>
                      <a:endParaRPr sz="900" u="none" strike="noStrike" cap="none">
                        <a:solidFill>
                          <a:schemeClr val="dk1"/>
                        </a:solidFill>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55563" marR="0" lvl="0" indent="0" algn="l" rtl="0">
                        <a:lnSpc>
                          <a:spcPct val="115000"/>
                        </a:lnSpc>
                        <a:spcBef>
                          <a:spcPts val="0"/>
                        </a:spcBef>
                        <a:spcAft>
                          <a:spcPts val="0"/>
                        </a:spcAft>
                        <a:buClr>
                          <a:srgbClr val="000000"/>
                        </a:buClr>
                        <a:buSzPts val="800"/>
                        <a:buFont typeface="Arial"/>
                        <a:buNone/>
                      </a:pPr>
                      <a:endParaRPr sz="10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9" marR="0" lvl="0" indent="0" algn="l" rtl="0">
                        <a:lnSpc>
                          <a:spcPct val="115000"/>
                        </a:lnSpc>
                        <a:spcBef>
                          <a:spcPts val="0"/>
                        </a:spcBef>
                        <a:spcAft>
                          <a:spcPts val="0"/>
                        </a:spcAft>
                        <a:buClr>
                          <a:schemeClr val="dk1"/>
                        </a:buClr>
                        <a:buSzPts val="1100"/>
                        <a:buFont typeface="Arial"/>
                        <a:buNone/>
                      </a:pPr>
                      <a:endParaRPr sz="1000" u="none" strike="noStrike" cap="none">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89998" marR="0" lvl="0" indent="0" algn="l" rtl="0">
                        <a:lnSpc>
                          <a:spcPct val="115000"/>
                        </a:lnSpc>
                        <a:spcBef>
                          <a:spcPts val="0"/>
                        </a:spcBef>
                        <a:spcAft>
                          <a:spcPts val="0"/>
                        </a:spcAft>
                        <a:buClr>
                          <a:srgbClr val="000000"/>
                        </a:buClr>
                        <a:buSzPts val="2500"/>
                        <a:buFont typeface="Arial"/>
                        <a:buNone/>
                      </a:pPr>
                      <a:endParaRPr sz="1000" u="none" strike="noStrike" cap="none">
                        <a:latin typeface="Century Gothic"/>
                        <a:ea typeface="Century Gothic"/>
                        <a:cs typeface="Century Gothic"/>
                        <a:sym typeface="Century Gothic"/>
                      </a:endParaRPr>
                    </a:p>
                  </a:txBody>
                  <a:tcPr marL="60000" marR="91425" marT="121900" marB="121900">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79999" marR="0" lvl="0" indent="-153499" algn="l" rtl="0">
                        <a:lnSpc>
                          <a:spcPct val="115000"/>
                        </a:lnSpc>
                        <a:spcBef>
                          <a:spcPts val="0"/>
                        </a:spcBef>
                        <a:spcAft>
                          <a:spcPts val="0"/>
                        </a:spcAft>
                        <a:buSzPts val="1000"/>
                        <a:buFont typeface="Century Gothic"/>
                        <a:buAutoNum type="alphaLcPeriod"/>
                      </a:pPr>
                      <a:r>
                        <a:rPr lang="en-GB" sz="1000">
                          <a:latin typeface="Century Gothic"/>
                          <a:ea typeface="Century Gothic"/>
                          <a:cs typeface="Century Gothic"/>
                          <a:sym typeface="Century Gothic"/>
                        </a:rPr>
                        <a:t>Pengendalian penyimpanan</a:t>
                      </a:r>
                      <a:endParaRPr sz="1000">
                        <a:latin typeface="Century Gothic"/>
                        <a:ea typeface="Century Gothic"/>
                        <a:cs typeface="Century Gothic"/>
                        <a:sym typeface="Century Gothic"/>
                      </a:endParaRPr>
                    </a:p>
                    <a:p>
                      <a:pPr marL="179999" marR="0" lvl="0" indent="-153499" algn="l" rtl="0">
                        <a:lnSpc>
                          <a:spcPct val="115000"/>
                        </a:lnSpc>
                        <a:spcBef>
                          <a:spcPts val="0"/>
                        </a:spcBef>
                        <a:spcAft>
                          <a:spcPts val="0"/>
                        </a:spcAft>
                        <a:buSzPts val="1000"/>
                        <a:buFont typeface="Century Gothic"/>
                        <a:buAutoNum type="alphaLcPeriod"/>
                      </a:pPr>
                      <a:r>
                        <a:rPr lang="en-GB" sz="1000">
                          <a:latin typeface="Century Gothic"/>
                          <a:ea typeface="Century Gothic"/>
                          <a:cs typeface="Century Gothic"/>
                          <a:sym typeface="Century Gothic"/>
                        </a:rPr>
                        <a:t>Pengendalian distribusi</a:t>
                      </a:r>
                      <a:endParaRPr sz="1000">
                        <a:latin typeface="Century Gothic"/>
                        <a:ea typeface="Century Gothic"/>
                        <a:cs typeface="Century Gothic"/>
                        <a:sym typeface="Century Gothic"/>
                      </a:endParaRPr>
                    </a:p>
                    <a:p>
                      <a:pPr marL="179999" marR="0" lvl="0" indent="-153499" algn="l" rtl="0">
                        <a:lnSpc>
                          <a:spcPct val="115000"/>
                        </a:lnSpc>
                        <a:spcBef>
                          <a:spcPts val="0"/>
                        </a:spcBef>
                        <a:spcAft>
                          <a:spcPts val="0"/>
                        </a:spcAft>
                        <a:buSzPts val="1000"/>
                        <a:buFont typeface="Century Gothic"/>
                        <a:buAutoNum type="alphaLcPeriod"/>
                      </a:pPr>
                      <a:r>
                        <a:rPr lang="en-GB" sz="1000">
                          <a:latin typeface="Century Gothic"/>
                          <a:ea typeface="Century Gothic"/>
                          <a:cs typeface="Century Gothic"/>
                          <a:sym typeface="Century Gothic"/>
                        </a:rPr>
                        <a:t>Pengendalian ketersediaan</a:t>
                      </a:r>
                      <a:endParaRPr sz="1000">
                        <a:latin typeface="Century Gothic"/>
                        <a:ea typeface="Century Gothic"/>
                        <a:cs typeface="Century Gothic"/>
                        <a:sym typeface="Century Gothic"/>
                      </a:endParaRPr>
                    </a:p>
                    <a:p>
                      <a:pPr marL="179999" marR="0" lvl="0" indent="-153499" algn="l" rtl="0">
                        <a:lnSpc>
                          <a:spcPct val="115000"/>
                        </a:lnSpc>
                        <a:spcBef>
                          <a:spcPts val="0"/>
                        </a:spcBef>
                        <a:spcAft>
                          <a:spcPts val="0"/>
                        </a:spcAft>
                        <a:buSzPts val="1000"/>
                        <a:buFont typeface="Century Gothic"/>
                        <a:buAutoNum type="alphaLcPeriod"/>
                      </a:pPr>
                      <a:r>
                        <a:rPr lang="en-GB" sz="1000">
                          <a:latin typeface="Century Gothic"/>
                          <a:ea typeface="Century Gothic"/>
                          <a:cs typeface="Century Gothic"/>
                          <a:sym typeface="Century Gothic"/>
                        </a:rPr>
                        <a:t>Pengendalian produk kembalian (rusak dan kadaluarsa)</a:t>
                      </a:r>
                      <a:endParaRPr sz="1000">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marR="0" lvl="0" indent="0" algn="l" rtl="0">
                        <a:lnSpc>
                          <a:spcPct val="115000"/>
                        </a:lnSpc>
                        <a:spcBef>
                          <a:spcPts val="0"/>
                        </a:spcBef>
                        <a:spcAft>
                          <a:spcPts val="0"/>
                        </a:spcAft>
                        <a:buClr>
                          <a:srgbClr val="000000"/>
                        </a:buClr>
                        <a:buSzPts val="2500"/>
                        <a:buFont typeface="Arial"/>
                        <a:buNone/>
                      </a:pPr>
                      <a:endParaRPr sz="1000" u="none" strike="noStrike" cap="none">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9" marR="0" lvl="0" indent="0" algn="l" rtl="0">
                        <a:lnSpc>
                          <a:spcPct val="115000"/>
                        </a:lnSpc>
                        <a:spcBef>
                          <a:spcPts val="0"/>
                        </a:spcBef>
                        <a:spcAft>
                          <a:spcPts val="0"/>
                        </a:spcAft>
                        <a:buClr>
                          <a:srgbClr val="000000"/>
                        </a:buClr>
                        <a:buSzPts val="800"/>
                        <a:buFont typeface="Arial"/>
                        <a:buNone/>
                      </a:pPr>
                      <a:endParaRPr sz="10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9" marR="0" lvl="0" indent="0" algn="l" rtl="0">
                        <a:lnSpc>
                          <a:spcPct val="115000"/>
                        </a:lnSpc>
                        <a:spcBef>
                          <a:spcPts val="0"/>
                        </a:spcBef>
                        <a:spcAft>
                          <a:spcPts val="0"/>
                        </a:spcAft>
                        <a:buClr>
                          <a:srgbClr val="000000"/>
                        </a:buClr>
                        <a:buSzPts val="800"/>
                        <a:buFont typeface="Arial"/>
                        <a:buNone/>
                      </a:pPr>
                      <a:endParaRPr sz="10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9" marR="0" lvl="0" indent="0" algn="l" rtl="0">
                        <a:lnSpc>
                          <a:spcPct val="115000"/>
                        </a:lnSpc>
                        <a:spcBef>
                          <a:spcPts val="0"/>
                        </a:spcBef>
                        <a:spcAft>
                          <a:spcPts val="0"/>
                        </a:spcAft>
                        <a:buClr>
                          <a:srgbClr val="000000"/>
                        </a:buClr>
                        <a:buSzPts val="800"/>
                        <a:buFont typeface="Arial"/>
                        <a:buNone/>
                      </a:pPr>
                      <a:endParaRPr sz="10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60000" marR="0" lvl="0" indent="-292100" algn="l" rtl="0">
                        <a:lnSpc>
                          <a:spcPct val="115000"/>
                        </a:lnSpc>
                        <a:spcBef>
                          <a:spcPts val="0"/>
                        </a:spcBef>
                        <a:spcAft>
                          <a:spcPts val="0"/>
                        </a:spcAft>
                        <a:buSzPts val="1000"/>
                        <a:buFont typeface="Century Gothic"/>
                        <a:buAutoNum type="alphaLcPeriod"/>
                      </a:pPr>
                      <a:r>
                        <a:rPr lang="en-GB" sz="1000">
                          <a:latin typeface="Century Gothic"/>
                          <a:ea typeface="Century Gothic"/>
                          <a:cs typeface="Century Gothic"/>
                          <a:sym typeface="Century Gothic"/>
                        </a:rPr>
                        <a:t>Pengendalian persediaan</a:t>
                      </a:r>
                      <a:endParaRPr sz="1000">
                        <a:latin typeface="Century Gothic"/>
                        <a:ea typeface="Century Gothic"/>
                        <a:cs typeface="Century Gothic"/>
                        <a:sym typeface="Century Gothic"/>
                      </a:endParaRPr>
                    </a:p>
                    <a:p>
                      <a:pPr marL="360000" marR="0" lvl="0" indent="-292100" algn="l" rtl="0">
                        <a:lnSpc>
                          <a:spcPct val="115000"/>
                        </a:lnSpc>
                        <a:spcBef>
                          <a:spcPts val="0"/>
                        </a:spcBef>
                        <a:spcAft>
                          <a:spcPts val="0"/>
                        </a:spcAft>
                        <a:buSzPts val="1000"/>
                        <a:buFont typeface="Century Gothic"/>
                        <a:buAutoNum type="alphaLcPeriod"/>
                      </a:pPr>
                      <a:r>
                        <a:rPr lang="en-GB" sz="1000">
                          <a:latin typeface="Century Gothic"/>
                          <a:ea typeface="Century Gothic"/>
                          <a:cs typeface="Century Gothic"/>
                          <a:sym typeface="Century Gothic"/>
                        </a:rPr>
                        <a:t>Pengendalian penggunaan.</a:t>
                      </a:r>
                      <a:endParaRPr sz="1000">
                        <a:latin typeface="Century Gothic"/>
                        <a:ea typeface="Century Gothic"/>
                        <a:cs typeface="Century Gothic"/>
                        <a:sym typeface="Century Gothic"/>
                      </a:endParaRPr>
                    </a:p>
                    <a:p>
                      <a:pPr marL="360000" marR="0" lvl="0" indent="-292100" algn="l" rtl="0">
                        <a:lnSpc>
                          <a:spcPct val="115000"/>
                        </a:lnSpc>
                        <a:spcBef>
                          <a:spcPts val="0"/>
                        </a:spcBef>
                        <a:spcAft>
                          <a:spcPts val="0"/>
                        </a:spcAft>
                        <a:buSzPts val="1000"/>
                        <a:buFont typeface="Century Gothic"/>
                        <a:buAutoNum type="alphaLcPeriod"/>
                      </a:pPr>
                      <a:r>
                        <a:rPr lang="en-GB" sz="1000">
                          <a:latin typeface="Century Gothic"/>
                          <a:ea typeface="Century Gothic"/>
                          <a:cs typeface="Century Gothic"/>
                          <a:sym typeface="Century Gothic"/>
                        </a:rPr>
                        <a:t>Pengendalian kedaluwarsa, rusak dan hilang</a:t>
                      </a:r>
                      <a:endParaRPr sz="10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58" name="Google Shape;558;p5"/>
          <p:cNvSpPr txBox="1"/>
          <p:nvPr/>
        </p:nvSpPr>
        <p:spPr>
          <a:xfrm>
            <a:off x="527191" y="239201"/>
            <a:ext cx="11664800" cy="3456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GB" sz="1600" b="1" i="0" u="none" strike="noStrike" cap="none">
                <a:solidFill>
                  <a:srgbClr val="C00000"/>
                </a:solidFill>
                <a:latin typeface="Century Gothic"/>
                <a:ea typeface="Century Gothic"/>
                <a:cs typeface="Century Gothic"/>
                <a:sym typeface="Century Gothic"/>
              </a:rPr>
              <a:t>Benchmark: </a:t>
            </a:r>
            <a:r>
              <a:rPr lang="en-GB" sz="1600" b="1" i="0" u="none" strike="noStrike" cap="none">
                <a:solidFill>
                  <a:srgbClr val="000000"/>
                </a:solidFill>
                <a:latin typeface="Century Gothic"/>
                <a:ea typeface="Century Gothic"/>
                <a:cs typeface="Century Gothic"/>
                <a:sym typeface="Century Gothic"/>
              </a:rPr>
              <a:t>Fasilitas Pe</a:t>
            </a:r>
            <a:r>
              <a:rPr lang="en-GB" sz="1600" b="1">
                <a:latin typeface="Century Gothic"/>
                <a:ea typeface="Century Gothic"/>
                <a:cs typeface="Century Gothic"/>
                <a:sym typeface="Century Gothic"/>
              </a:rPr>
              <a:t>layanan</a:t>
            </a:r>
            <a:r>
              <a:rPr lang="en-GB" sz="1600" b="1" i="0" u="none" strike="noStrike" cap="none">
                <a:solidFill>
                  <a:srgbClr val="000000"/>
                </a:solidFill>
                <a:latin typeface="Century Gothic"/>
                <a:ea typeface="Century Gothic"/>
                <a:cs typeface="Century Gothic"/>
                <a:sym typeface="Century Gothic"/>
              </a:rPr>
              <a:t> Kefarmasian </a:t>
            </a:r>
            <a:endParaRPr sz="1467" b="0" i="0" u="none" strike="noStrike" cap="none">
              <a:solidFill>
                <a:srgbClr val="000000"/>
              </a:solidFill>
              <a:latin typeface="Arial"/>
              <a:ea typeface="Arial"/>
              <a:cs typeface="Arial"/>
              <a:sym typeface="Arial"/>
            </a:endParaRPr>
          </a:p>
        </p:txBody>
      </p:sp>
      <p:pic>
        <p:nvPicPr>
          <p:cNvPr id="559" name="Google Shape;559;p5"/>
          <p:cNvPicPr preferRelativeResize="0"/>
          <p:nvPr/>
        </p:nvPicPr>
        <p:blipFill rotWithShape="1">
          <a:blip r:embed="rId3">
            <a:alphaModFix/>
          </a:blip>
          <a:srcRect/>
          <a:stretch/>
        </p:blipFill>
        <p:spPr>
          <a:xfrm rot="10800000">
            <a:off x="10264674" y="584801"/>
            <a:ext cx="208407" cy="20840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graphicFrame>
        <p:nvGraphicFramePr>
          <p:cNvPr id="564" name="Google Shape;564;g272a30399d7_0_12"/>
          <p:cNvGraphicFramePr/>
          <p:nvPr/>
        </p:nvGraphicFramePr>
        <p:xfrm>
          <a:off x="144375" y="571844"/>
          <a:ext cx="3000000" cy="3000000"/>
        </p:xfrm>
        <a:graphic>
          <a:graphicData uri="http://schemas.openxmlformats.org/drawingml/2006/table">
            <a:tbl>
              <a:tblPr>
                <a:noFill/>
                <a:tableStyleId>{35A5336B-CB91-42CC-9B64-EACFF57901A5}</a:tableStyleId>
              </a:tblPr>
              <a:tblGrid>
                <a:gridCol w="1032225">
                  <a:extLst>
                    <a:ext uri="{9D8B030D-6E8A-4147-A177-3AD203B41FA5}">
                      <a16:colId xmlns:a16="http://schemas.microsoft.com/office/drawing/2014/main" val="20000"/>
                    </a:ext>
                  </a:extLst>
                </a:gridCol>
                <a:gridCol w="1095575">
                  <a:extLst>
                    <a:ext uri="{9D8B030D-6E8A-4147-A177-3AD203B41FA5}">
                      <a16:colId xmlns:a16="http://schemas.microsoft.com/office/drawing/2014/main" val="20001"/>
                    </a:ext>
                  </a:extLst>
                </a:gridCol>
                <a:gridCol w="1434700">
                  <a:extLst>
                    <a:ext uri="{9D8B030D-6E8A-4147-A177-3AD203B41FA5}">
                      <a16:colId xmlns:a16="http://schemas.microsoft.com/office/drawing/2014/main" val="20002"/>
                    </a:ext>
                  </a:extLst>
                </a:gridCol>
                <a:gridCol w="1182825">
                  <a:extLst>
                    <a:ext uri="{9D8B030D-6E8A-4147-A177-3AD203B41FA5}">
                      <a16:colId xmlns:a16="http://schemas.microsoft.com/office/drawing/2014/main" val="20003"/>
                    </a:ext>
                  </a:extLst>
                </a:gridCol>
                <a:gridCol w="1298975">
                  <a:extLst>
                    <a:ext uri="{9D8B030D-6E8A-4147-A177-3AD203B41FA5}">
                      <a16:colId xmlns:a16="http://schemas.microsoft.com/office/drawing/2014/main" val="20004"/>
                    </a:ext>
                  </a:extLst>
                </a:gridCol>
                <a:gridCol w="1066675">
                  <a:extLst>
                    <a:ext uri="{9D8B030D-6E8A-4147-A177-3AD203B41FA5}">
                      <a16:colId xmlns:a16="http://schemas.microsoft.com/office/drawing/2014/main" val="20005"/>
                    </a:ext>
                  </a:extLst>
                </a:gridCol>
                <a:gridCol w="1017600">
                  <a:extLst>
                    <a:ext uri="{9D8B030D-6E8A-4147-A177-3AD203B41FA5}">
                      <a16:colId xmlns:a16="http://schemas.microsoft.com/office/drawing/2014/main" val="20006"/>
                    </a:ext>
                  </a:extLst>
                </a:gridCol>
                <a:gridCol w="1017600">
                  <a:extLst>
                    <a:ext uri="{9D8B030D-6E8A-4147-A177-3AD203B41FA5}">
                      <a16:colId xmlns:a16="http://schemas.microsoft.com/office/drawing/2014/main" val="20007"/>
                    </a:ext>
                  </a:extLst>
                </a:gridCol>
                <a:gridCol w="1017600">
                  <a:extLst>
                    <a:ext uri="{9D8B030D-6E8A-4147-A177-3AD203B41FA5}">
                      <a16:colId xmlns:a16="http://schemas.microsoft.com/office/drawing/2014/main" val="20008"/>
                    </a:ext>
                  </a:extLst>
                </a:gridCol>
                <a:gridCol w="1630800">
                  <a:extLst>
                    <a:ext uri="{9D8B030D-6E8A-4147-A177-3AD203B41FA5}">
                      <a16:colId xmlns:a16="http://schemas.microsoft.com/office/drawing/2014/main" val="20009"/>
                    </a:ext>
                  </a:extLst>
                </a:gridCol>
              </a:tblGrid>
              <a:tr h="254050">
                <a:tc>
                  <a:txBody>
                    <a:bodyPr/>
                    <a:lstStyle/>
                    <a:p>
                      <a:pPr marL="0" marR="0" lvl="0" indent="0" algn="l" rtl="0">
                        <a:lnSpc>
                          <a:spcPct val="100000"/>
                        </a:lnSpc>
                        <a:spcBef>
                          <a:spcPts val="0"/>
                        </a:spcBef>
                        <a:spcAft>
                          <a:spcPts val="0"/>
                        </a:spcAft>
                        <a:buClr>
                          <a:srgbClr val="000000"/>
                        </a:buClr>
                        <a:buSzPts val="800"/>
                        <a:buFont typeface="Arial"/>
                        <a:buNone/>
                      </a:pPr>
                      <a:endParaRPr sz="900" u="none" strike="noStrike" cap="none">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USA</a:t>
                      </a:r>
                      <a:endParaRPr sz="900">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UK</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Jepang</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Singapura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Thailand</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China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Australia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Malaysia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Indonesia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extLst>
                  <a:ext uri="{0D108BD9-81ED-4DB2-BD59-A6C34878D82A}">
                    <a16:rowId xmlns:a16="http://schemas.microsoft.com/office/drawing/2014/main" val="10000"/>
                  </a:ext>
                </a:extLst>
              </a:tr>
              <a:tr h="1359400">
                <a:tc>
                  <a:txBody>
                    <a:bodyPr/>
                    <a:lstStyle/>
                    <a:p>
                      <a:pPr marL="0" marR="0" lvl="0" indent="0" algn="l" rtl="0">
                        <a:lnSpc>
                          <a:spcPct val="100000"/>
                        </a:lnSpc>
                        <a:spcBef>
                          <a:spcPts val="0"/>
                        </a:spcBef>
                        <a:spcAft>
                          <a:spcPts val="0"/>
                        </a:spcAft>
                        <a:buClr>
                          <a:srgbClr val="000000"/>
                        </a:buClr>
                        <a:buSzPts val="800"/>
                        <a:buFont typeface="Arial"/>
                        <a:buNone/>
                      </a:pPr>
                      <a:r>
                        <a:rPr lang="en-GB" sz="900" u="none" strike="noStrike" cap="none">
                          <a:solidFill>
                            <a:schemeClr val="dk1"/>
                          </a:solidFill>
                          <a:latin typeface="Century Gothic"/>
                          <a:ea typeface="Century Gothic"/>
                          <a:cs typeface="Century Gothic"/>
                          <a:sym typeface="Century Gothic"/>
                        </a:rPr>
                        <a:t>Monitoring dan Evaluasi</a:t>
                      </a:r>
                      <a:endParaRPr sz="9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endParaRPr sz="900" u="none" strike="noStrike" cap="none">
                        <a:solidFill>
                          <a:schemeClr val="dk1"/>
                        </a:solidFill>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15000"/>
                        </a:lnSpc>
                        <a:spcBef>
                          <a:spcPts val="0"/>
                        </a:spcBef>
                        <a:spcAft>
                          <a:spcPts val="0"/>
                        </a:spcAft>
                        <a:buNone/>
                      </a:pPr>
                      <a:endParaRPr sz="9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79999" marR="0" lvl="0" indent="-147149"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Monitoring dan audit internal, dilakukan oleh kelompok pengelola alat kesehatan secara berkala.</a:t>
                      </a:r>
                      <a:endParaRPr sz="900">
                        <a:latin typeface="Century Gothic"/>
                        <a:ea typeface="Century Gothic"/>
                        <a:cs typeface="Century Gothic"/>
                        <a:sym typeface="Century Gothic"/>
                      </a:endParaRPr>
                    </a:p>
                    <a:p>
                      <a:pPr marL="179999" marR="0" lvl="0" indent="-147149" algn="l" rtl="0">
                        <a:lnSpc>
                          <a:spcPct val="115000"/>
                        </a:lnSpc>
                        <a:spcBef>
                          <a:spcPts val="0"/>
                        </a:spcBef>
                        <a:spcAft>
                          <a:spcPts val="0"/>
                        </a:spcAft>
                        <a:buSzPts val="900"/>
                        <a:buFont typeface="Century Gothic"/>
                        <a:buAutoNum type="alphaLcPeriod"/>
                      </a:pPr>
                      <a:r>
                        <a:rPr lang="en-GB" sz="900">
                          <a:solidFill>
                            <a:schemeClr val="dk1"/>
                          </a:solidFill>
                          <a:latin typeface="Century Gothic"/>
                          <a:ea typeface="Century Gothic"/>
                          <a:cs typeface="Century Gothic"/>
                          <a:sym typeface="Century Gothic"/>
                        </a:rPr>
                        <a:t>Monitoring dan audit </a:t>
                      </a:r>
                      <a:r>
                        <a:rPr lang="en-GB" sz="900">
                          <a:latin typeface="Century Gothic"/>
                          <a:ea typeface="Century Gothic"/>
                          <a:cs typeface="Century Gothic"/>
                          <a:sym typeface="Century Gothic"/>
                        </a:rPr>
                        <a:t>eksternal dilakukan oleh organisasi seperti Care Quality Comission (CQC)</a:t>
                      </a:r>
                      <a:endParaRPr sz="900">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89998" marR="0" lvl="0" indent="0" algn="l" rtl="0">
                        <a:lnSpc>
                          <a:spcPct val="115000"/>
                        </a:lnSpc>
                        <a:spcBef>
                          <a:spcPts val="0"/>
                        </a:spcBef>
                        <a:spcAft>
                          <a:spcPts val="0"/>
                        </a:spcAft>
                        <a:buClr>
                          <a:srgbClr val="000000"/>
                        </a:buClr>
                        <a:buSzPts val="2500"/>
                        <a:buFont typeface="Arial"/>
                        <a:buNone/>
                      </a:pPr>
                      <a:endParaRPr sz="900" u="none" strike="noStrike" cap="none">
                        <a:latin typeface="Century Gothic"/>
                        <a:ea typeface="Century Gothic"/>
                        <a:cs typeface="Century Gothic"/>
                        <a:sym typeface="Century Gothic"/>
                      </a:endParaRPr>
                    </a:p>
                  </a:txBody>
                  <a:tcPr marL="60000" marR="91425" marT="121900" marB="121900">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80975" marR="0" lvl="0" indent="-15240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Inspeksi diri (internal) </a:t>
                      </a:r>
                      <a:endParaRPr sz="900">
                        <a:latin typeface="Century Gothic"/>
                        <a:ea typeface="Century Gothic"/>
                        <a:cs typeface="Century Gothic"/>
                        <a:sym typeface="Century Gothic"/>
                      </a:endParaRPr>
                    </a:p>
                    <a:p>
                      <a:pPr marL="180975" marR="0" lvl="0" indent="-15240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Audit eksternal (HSA, MoH, pemberi kontrak)</a:t>
                      </a:r>
                      <a:endParaRPr sz="900">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900">
                          <a:latin typeface="Century Gothic"/>
                          <a:ea typeface="Century Gothic"/>
                          <a:cs typeface="Century Gothic"/>
                          <a:sym typeface="Century Gothic"/>
                        </a:rPr>
                        <a:t>Inspeksi diri (internal)</a:t>
                      </a:r>
                      <a:endParaRPr sz="900">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sz="900">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endParaRPr sz="9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endParaRPr sz="9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marR="0" lvl="0" indent="-285750" algn="l" rtl="0">
                        <a:lnSpc>
                          <a:spcPct val="115000"/>
                        </a:lnSpc>
                        <a:spcBef>
                          <a:spcPts val="0"/>
                        </a:spcBef>
                        <a:spcAft>
                          <a:spcPts val="0"/>
                        </a:spcAft>
                        <a:buSzPts val="900"/>
                        <a:buFont typeface="Century Gothic"/>
                        <a:buAutoNum type="alphaLcPeriod"/>
                      </a:pPr>
                      <a:endParaRPr sz="9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marR="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Observasi</a:t>
                      </a:r>
                      <a:endParaRPr sz="900">
                        <a:latin typeface="Century Gothic"/>
                        <a:ea typeface="Century Gothic"/>
                        <a:cs typeface="Century Gothic"/>
                        <a:sym typeface="Century Gothic"/>
                      </a:endParaRPr>
                    </a:p>
                    <a:p>
                      <a:pPr marL="457200" marR="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Survei</a:t>
                      </a:r>
                      <a:endParaRPr sz="900">
                        <a:latin typeface="Century Gothic"/>
                        <a:ea typeface="Century Gothic"/>
                        <a:cs typeface="Century Gothic"/>
                        <a:sym typeface="Century Gothic"/>
                      </a:endParaRPr>
                    </a:p>
                    <a:p>
                      <a:pPr marL="457200" marR="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Review</a:t>
                      </a:r>
                      <a:endParaRPr sz="900">
                        <a:latin typeface="Century Gothic"/>
                        <a:ea typeface="Century Gothic"/>
                        <a:cs typeface="Century Gothic"/>
                        <a:sym typeface="Century Gothic"/>
                      </a:endParaRPr>
                    </a:p>
                    <a:p>
                      <a:pPr marL="457200" marR="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audit</a:t>
                      </a:r>
                      <a:endParaRPr sz="9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65" name="Google Shape;565;g272a30399d7_0_12"/>
          <p:cNvSpPr txBox="1"/>
          <p:nvPr/>
        </p:nvSpPr>
        <p:spPr>
          <a:xfrm>
            <a:off x="527191" y="239201"/>
            <a:ext cx="11664900" cy="3456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GB" sz="1600" b="1" i="0" u="none" strike="noStrike" cap="none">
                <a:solidFill>
                  <a:srgbClr val="C00000"/>
                </a:solidFill>
                <a:latin typeface="Century Gothic"/>
                <a:ea typeface="Century Gothic"/>
                <a:cs typeface="Century Gothic"/>
                <a:sym typeface="Century Gothic"/>
              </a:rPr>
              <a:t>Benchmark: </a:t>
            </a:r>
            <a:r>
              <a:rPr lang="en-GB" sz="1600" b="1" i="0" u="none" strike="noStrike" cap="none">
                <a:solidFill>
                  <a:srgbClr val="000000"/>
                </a:solidFill>
                <a:latin typeface="Century Gothic"/>
                <a:ea typeface="Century Gothic"/>
                <a:cs typeface="Century Gothic"/>
                <a:sym typeface="Century Gothic"/>
              </a:rPr>
              <a:t>Fasilitas Pe</a:t>
            </a:r>
            <a:r>
              <a:rPr lang="en-GB" sz="1600" b="1">
                <a:latin typeface="Century Gothic"/>
                <a:ea typeface="Century Gothic"/>
                <a:cs typeface="Century Gothic"/>
                <a:sym typeface="Century Gothic"/>
              </a:rPr>
              <a:t>layanan</a:t>
            </a:r>
            <a:r>
              <a:rPr lang="en-GB" sz="1600" b="1" i="0" u="none" strike="noStrike" cap="none">
                <a:solidFill>
                  <a:srgbClr val="000000"/>
                </a:solidFill>
                <a:latin typeface="Century Gothic"/>
                <a:ea typeface="Century Gothic"/>
                <a:cs typeface="Century Gothic"/>
                <a:sym typeface="Century Gothic"/>
              </a:rPr>
              <a:t> Kefarmasian </a:t>
            </a:r>
            <a:endParaRPr sz="1467" b="0" i="0" u="none" strike="noStrike" cap="none">
              <a:solidFill>
                <a:srgbClr val="000000"/>
              </a:solidFill>
              <a:latin typeface="Arial"/>
              <a:ea typeface="Arial"/>
              <a:cs typeface="Arial"/>
              <a:sym typeface="Arial"/>
            </a:endParaRPr>
          </a:p>
        </p:txBody>
      </p:sp>
      <p:pic>
        <p:nvPicPr>
          <p:cNvPr id="566" name="Google Shape;566;g272a30399d7_0_12"/>
          <p:cNvPicPr preferRelativeResize="0"/>
          <p:nvPr/>
        </p:nvPicPr>
        <p:blipFill rotWithShape="1">
          <a:blip r:embed="rId3">
            <a:alphaModFix/>
          </a:blip>
          <a:srcRect/>
          <a:stretch/>
        </p:blipFill>
        <p:spPr>
          <a:xfrm rot="10800000">
            <a:off x="10264674" y="584801"/>
            <a:ext cx="208407" cy="20840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graphicFrame>
        <p:nvGraphicFramePr>
          <p:cNvPr id="571" name="Google Shape;571;g2727eee40f7_10_223"/>
          <p:cNvGraphicFramePr/>
          <p:nvPr/>
        </p:nvGraphicFramePr>
        <p:xfrm>
          <a:off x="144375" y="571844"/>
          <a:ext cx="3000000" cy="3000000"/>
        </p:xfrm>
        <a:graphic>
          <a:graphicData uri="http://schemas.openxmlformats.org/drawingml/2006/table">
            <a:tbl>
              <a:tblPr>
                <a:noFill/>
                <a:tableStyleId>{35A5336B-CB91-42CC-9B64-EACFF57901A5}</a:tableStyleId>
              </a:tblPr>
              <a:tblGrid>
                <a:gridCol w="962575">
                  <a:extLst>
                    <a:ext uri="{9D8B030D-6E8A-4147-A177-3AD203B41FA5}">
                      <a16:colId xmlns:a16="http://schemas.microsoft.com/office/drawing/2014/main" val="20000"/>
                    </a:ext>
                  </a:extLst>
                </a:gridCol>
                <a:gridCol w="1165225">
                  <a:extLst>
                    <a:ext uri="{9D8B030D-6E8A-4147-A177-3AD203B41FA5}">
                      <a16:colId xmlns:a16="http://schemas.microsoft.com/office/drawing/2014/main" val="20001"/>
                    </a:ext>
                  </a:extLst>
                </a:gridCol>
                <a:gridCol w="1434700">
                  <a:extLst>
                    <a:ext uri="{9D8B030D-6E8A-4147-A177-3AD203B41FA5}">
                      <a16:colId xmlns:a16="http://schemas.microsoft.com/office/drawing/2014/main" val="20002"/>
                    </a:ext>
                  </a:extLst>
                </a:gridCol>
                <a:gridCol w="1182825">
                  <a:extLst>
                    <a:ext uri="{9D8B030D-6E8A-4147-A177-3AD203B41FA5}">
                      <a16:colId xmlns:a16="http://schemas.microsoft.com/office/drawing/2014/main" val="20003"/>
                    </a:ext>
                  </a:extLst>
                </a:gridCol>
                <a:gridCol w="1182825">
                  <a:extLst>
                    <a:ext uri="{9D8B030D-6E8A-4147-A177-3AD203B41FA5}">
                      <a16:colId xmlns:a16="http://schemas.microsoft.com/office/drawing/2014/main" val="20004"/>
                    </a:ext>
                  </a:extLst>
                </a:gridCol>
                <a:gridCol w="1182825">
                  <a:extLst>
                    <a:ext uri="{9D8B030D-6E8A-4147-A177-3AD203B41FA5}">
                      <a16:colId xmlns:a16="http://schemas.microsoft.com/office/drawing/2014/main" val="20005"/>
                    </a:ext>
                  </a:extLst>
                </a:gridCol>
                <a:gridCol w="1017600">
                  <a:extLst>
                    <a:ext uri="{9D8B030D-6E8A-4147-A177-3AD203B41FA5}">
                      <a16:colId xmlns:a16="http://schemas.microsoft.com/office/drawing/2014/main" val="20006"/>
                    </a:ext>
                  </a:extLst>
                </a:gridCol>
                <a:gridCol w="1017600">
                  <a:extLst>
                    <a:ext uri="{9D8B030D-6E8A-4147-A177-3AD203B41FA5}">
                      <a16:colId xmlns:a16="http://schemas.microsoft.com/office/drawing/2014/main" val="20007"/>
                    </a:ext>
                  </a:extLst>
                </a:gridCol>
                <a:gridCol w="1017600">
                  <a:extLst>
                    <a:ext uri="{9D8B030D-6E8A-4147-A177-3AD203B41FA5}">
                      <a16:colId xmlns:a16="http://schemas.microsoft.com/office/drawing/2014/main" val="20008"/>
                    </a:ext>
                  </a:extLst>
                </a:gridCol>
                <a:gridCol w="1630800">
                  <a:extLst>
                    <a:ext uri="{9D8B030D-6E8A-4147-A177-3AD203B41FA5}">
                      <a16:colId xmlns:a16="http://schemas.microsoft.com/office/drawing/2014/main" val="20009"/>
                    </a:ext>
                  </a:extLst>
                </a:gridCol>
              </a:tblGrid>
              <a:tr h="254050">
                <a:tc>
                  <a:txBody>
                    <a:bodyPr/>
                    <a:lstStyle/>
                    <a:p>
                      <a:pPr marL="0" marR="0" lvl="0" indent="0" algn="l" rtl="0">
                        <a:lnSpc>
                          <a:spcPct val="100000"/>
                        </a:lnSpc>
                        <a:spcBef>
                          <a:spcPts val="0"/>
                        </a:spcBef>
                        <a:spcAft>
                          <a:spcPts val="0"/>
                        </a:spcAft>
                        <a:buClr>
                          <a:srgbClr val="000000"/>
                        </a:buClr>
                        <a:buSzPts val="800"/>
                        <a:buFont typeface="Arial"/>
                        <a:buNone/>
                      </a:pPr>
                      <a:endParaRPr sz="900" u="none" strike="noStrike" cap="none">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USA</a:t>
                      </a:r>
                      <a:endParaRPr sz="900">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UK</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Jepang</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Singapura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Thailand</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China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Australia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Malaysia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Indonesia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extLst>
                  <a:ext uri="{0D108BD9-81ED-4DB2-BD59-A6C34878D82A}">
                    <a16:rowId xmlns:a16="http://schemas.microsoft.com/office/drawing/2014/main" val="10000"/>
                  </a:ext>
                </a:extLst>
              </a:tr>
              <a:tr h="1359400">
                <a:tc>
                  <a:txBody>
                    <a:bodyPr/>
                    <a:lstStyle/>
                    <a:p>
                      <a:pPr marL="0" marR="0" lvl="0" indent="0" algn="l" rtl="0">
                        <a:lnSpc>
                          <a:spcPct val="100000"/>
                        </a:lnSpc>
                        <a:spcBef>
                          <a:spcPts val="0"/>
                        </a:spcBef>
                        <a:spcAft>
                          <a:spcPts val="0"/>
                        </a:spcAft>
                        <a:buClr>
                          <a:srgbClr val="000000"/>
                        </a:buClr>
                        <a:buSzPts val="800"/>
                        <a:buFont typeface="Arial"/>
                        <a:buNone/>
                      </a:pPr>
                      <a:r>
                        <a:rPr lang="en-GB" sz="900" u="none" strike="noStrike" cap="none">
                          <a:solidFill>
                            <a:schemeClr val="dk1"/>
                          </a:solidFill>
                          <a:latin typeface="Century Gothic"/>
                          <a:ea typeface="Century Gothic"/>
                          <a:cs typeface="Century Gothic"/>
                          <a:sym typeface="Century Gothic"/>
                        </a:rPr>
                        <a:t>Sistem Manajemen Mutu</a:t>
                      </a:r>
                      <a:endParaRPr sz="9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endParaRPr sz="900" u="none" strike="noStrike" cap="none">
                        <a:solidFill>
                          <a:schemeClr val="dk1"/>
                        </a:solidFill>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55562" marR="0" lvl="0" indent="0" algn="l" rtl="0">
                        <a:lnSpc>
                          <a:spcPct val="115000"/>
                        </a:lnSpc>
                        <a:spcBef>
                          <a:spcPts val="0"/>
                        </a:spcBef>
                        <a:spcAft>
                          <a:spcPts val="0"/>
                        </a:spcAft>
                        <a:buClr>
                          <a:srgbClr val="000000"/>
                        </a:buClr>
                        <a:buSzPts val="800"/>
                        <a:buFont typeface="Arial"/>
                        <a:buNone/>
                      </a:pPr>
                      <a:endParaRPr sz="9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900">
                          <a:latin typeface="Century Gothic"/>
                          <a:ea typeface="Century Gothic"/>
                          <a:cs typeface="Century Gothic"/>
                          <a:sym typeface="Century Gothic"/>
                        </a:rPr>
                        <a:t>Area manajemen mutu:</a:t>
                      </a:r>
                      <a:endParaRPr sz="900">
                        <a:latin typeface="Century Gothic"/>
                        <a:ea typeface="Century Gothic"/>
                        <a:cs typeface="Century Gothic"/>
                        <a:sym typeface="Century Gothic"/>
                      </a:endParaRPr>
                    </a:p>
                    <a:p>
                      <a:pPr marL="45720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Memantau kualitas layanan</a:t>
                      </a:r>
                      <a:endParaRPr sz="900">
                        <a:latin typeface="Century Gothic"/>
                        <a:ea typeface="Century Gothic"/>
                        <a:cs typeface="Century Gothic"/>
                        <a:sym typeface="Century Gothic"/>
                      </a:endParaRPr>
                    </a:p>
                    <a:p>
                      <a:pPr marL="45720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Pelaporan Keluhan dan</a:t>
                      </a:r>
                      <a:endParaRPr sz="900">
                        <a:latin typeface="Century Gothic"/>
                        <a:ea typeface="Century Gothic"/>
                        <a:cs typeface="Century Gothic"/>
                        <a:sym typeface="Century Gothic"/>
                      </a:endParaRPr>
                    </a:p>
                    <a:p>
                      <a:pPr marL="457200" lvl="0" indent="0" algn="l" rtl="0">
                        <a:lnSpc>
                          <a:spcPct val="115000"/>
                        </a:lnSpc>
                        <a:spcBef>
                          <a:spcPts val="0"/>
                        </a:spcBef>
                        <a:spcAft>
                          <a:spcPts val="0"/>
                        </a:spcAft>
                        <a:buNone/>
                      </a:pPr>
                      <a:r>
                        <a:rPr lang="en-GB" sz="900">
                          <a:latin typeface="Century Gothic"/>
                          <a:ea typeface="Century Gothic"/>
                          <a:cs typeface="Century Gothic"/>
                          <a:sym typeface="Century Gothic"/>
                        </a:rPr>
                        <a:t>kekhawatiran</a:t>
                      </a:r>
                      <a:endParaRPr sz="900">
                        <a:latin typeface="Century Gothic"/>
                        <a:ea typeface="Century Gothic"/>
                        <a:cs typeface="Century Gothic"/>
                        <a:sym typeface="Century Gothic"/>
                      </a:endParaRPr>
                    </a:p>
                    <a:p>
                      <a:pPr marL="45720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Validasi Ulang Regulasi Profesional</a:t>
                      </a:r>
                      <a:endParaRPr sz="900">
                        <a:latin typeface="Century Gothic"/>
                        <a:ea typeface="Century Gothic"/>
                        <a:cs typeface="Century Gothic"/>
                        <a:sym typeface="Century Gothic"/>
                      </a:endParaRPr>
                    </a:p>
                    <a:p>
                      <a:pPr marL="45720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Insidenyang tidak diinginkan</a:t>
                      </a:r>
                      <a:endParaRPr sz="900">
                        <a:latin typeface="Century Gothic"/>
                        <a:ea typeface="Century Gothic"/>
                        <a:cs typeface="Century Gothic"/>
                        <a:sym typeface="Century Gothic"/>
                      </a:endParaRPr>
                    </a:p>
                    <a:p>
                      <a:pPr marL="89998" marR="0" lvl="0" indent="0" algn="l" rtl="0">
                        <a:lnSpc>
                          <a:spcPct val="115000"/>
                        </a:lnSpc>
                        <a:spcBef>
                          <a:spcPts val="0"/>
                        </a:spcBef>
                        <a:spcAft>
                          <a:spcPts val="0"/>
                        </a:spcAft>
                        <a:buClr>
                          <a:schemeClr val="dk1"/>
                        </a:buClr>
                        <a:buSzPts val="1100"/>
                        <a:buFont typeface="Arial"/>
                        <a:buNone/>
                      </a:pPr>
                      <a:endParaRPr sz="900">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89998" marR="0" lvl="0" indent="0" algn="l" rtl="0">
                        <a:lnSpc>
                          <a:spcPct val="115000"/>
                        </a:lnSpc>
                        <a:spcBef>
                          <a:spcPts val="0"/>
                        </a:spcBef>
                        <a:spcAft>
                          <a:spcPts val="0"/>
                        </a:spcAft>
                        <a:buClr>
                          <a:srgbClr val="000000"/>
                        </a:buClr>
                        <a:buSzPts val="2500"/>
                        <a:buFont typeface="Arial"/>
                        <a:buNone/>
                      </a:pPr>
                      <a:endParaRPr sz="900" u="none" strike="noStrike" cap="none">
                        <a:latin typeface="Century Gothic"/>
                        <a:ea typeface="Century Gothic"/>
                        <a:cs typeface="Century Gothic"/>
                        <a:sym typeface="Century Gothic"/>
                      </a:endParaRPr>
                    </a:p>
                  </a:txBody>
                  <a:tcPr marL="60000" marR="91425" marT="121900" marB="121900">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9" marR="0" lvl="0" indent="-147149" algn="l" rtl="0">
                        <a:lnSpc>
                          <a:spcPct val="115000"/>
                        </a:lnSpc>
                        <a:spcBef>
                          <a:spcPts val="0"/>
                        </a:spcBef>
                        <a:spcAft>
                          <a:spcPts val="0"/>
                        </a:spcAft>
                        <a:buSzPts val="900"/>
                        <a:buFont typeface="Century Gothic"/>
                        <a:buChar char="-"/>
                      </a:pPr>
                      <a:r>
                        <a:rPr lang="en-GB" sz="900">
                          <a:latin typeface="Century Gothic"/>
                          <a:ea typeface="Century Gothic"/>
                          <a:cs typeface="Century Gothic"/>
                          <a:sym typeface="Century Gothic"/>
                        </a:rPr>
                        <a:t>Quality Risk Management</a:t>
                      </a:r>
                      <a:endParaRPr sz="900">
                        <a:latin typeface="Century Gothic"/>
                        <a:ea typeface="Century Gothic"/>
                        <a:cs typeface="Century Gothic"/>
                        <a:sym typeface="Century Gothic"/>
                      </a:endParaRPr>
                    </a:p>
                    <a:p>
                      <a:pPr marL="89999" marR="0" lvl="0" indent="-147149" algn="l" rtl="0">
                        <a:lnSpc>
                          <a:spcPct val="115000"/>
                        </a:lnSpc>
                        <a:spcBef>
                          <a:spcPts val="0"/>
                        </a:spcBef>
                        <a:spcAft>
                          <a:spcPts val="0"/>
                        </a:spcAft>
                        <a:buSzPts val="900"/>
                        <a:buFont typeface="Century Gothic"/>
                        <a:buChar char="-"/>
                      </a:pPr>
                      <a:r>
                        <a:rPr lang="en-GB" sz="900">
                          <a:latin typeface="Century Gothic"/>
                          <a:ea typeface="Century Gothic"/>
                          <a:cs typeface="Century Gothic"/>
                          <a:sym typeface="Century Gothic"/>
                        </a:rPr>
                        <a:t>Post-marketing Risk Management</a:t>
                      </a:r>
                      <a:endParaRPr sz="900">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sz="900">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GB" sz="900">
                          <a:latin typeface="Century Gothic"/>
                          <a:ea typeface="Century Gothic"/>
                          <a:cs typeface="Century Gothic"/>
                          <a:sym typeface="Century Gothic"/>
                        </a:rPr>
                        <a:t>*) keseluruhan sistem terdokumentasi dengan baik, diidentifikasi resikonya, dan dievaluasi efektivitas perbaikannya.</a:t>
                      </a:r>
                      <a:endParaRPr sz="900">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GB" sz="900">
                          <a:latin typeface="Century Gothic"/>
                          <a:ea typeface="Century Gothic"/>
                          <a:cs typeface="Century Gothic"/>
                          <a:sym typeface="Century Gothic"/>
                        </a:rPr>
                        <a:t>a. Thailand memiliki kerangka kerja yang kuat untuk sistem manajemen mutu dalam industri farmasi.</a:t>
                      </a:r>
                      <a:endParaRPr sz="90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GB" sz="900">
                          <a:latin typeface="Century Gothic"/>
                          <a:ea typeface="Century Gothic"/>
                          <a:cs typeface="Century Gothic"/>
                          <a:sym typeface="Century Gothic"/>
                        </a:rPr>
                        <a:t>b. Penerapan prinsip-prinsip Good Manufacturing Practice (GMP) merupakan bagian integral dari sistem manajemen mutu di fasilitas farmasi di Thailand.</a:t>
                      </a:r>
                      <a:endParaRPr sz="90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GB" sz="900">
                          <a:latin typeface="Century Gothic"/>
                          <a:ea typeface="Century Gothic"/>
                          <a:cs typeface="Century Gothic"/>
                          <a:sym typeface="Century Gothic"/>
                        </a:rPr>
                        <a:t>c. FDA Thailand memainkan peran penting dalam mengawasi dan memastikan kepatuhan terhadap standar GMP.</a:t>
                      </a:r>
                      <a:endParaRPr sz="90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GB" sz="900"/>
                        <a:t>•</a:t>
                      </a:r>
                      <a:endParaRPr sz="900" u="none" strike="noStrike" cap="none">
                        <a:latin typeface="Century Gothic"/>
                        <a:ea typeface="Century Gothic"/>
                        <a:cs typeface="Century Gothic"/>
                        <a:sym typeface="Century Gothic"/>
                      </a:endParaRPr>
                    </a:p>
                  </a:txBody>
                  <a:tcPr marL="91425" marR="91425" marT="91425" marB="91425"/>
                </a:tc>
                <a:tc>
                  <a:txBody>
                    <a:bodyPr/>
                    <a:lstStyle/>
                    <a:p>
                      <a:pPr marL="0" lvl="0" indent="0" algn="l" rtl="0">
                        <a:lnSpc>
                          <a:spcPct val="115000"/>
                        </a:lnSpc>
                        <a:spcBef>
                          <a:spcPts val="0"/>
                        </a:spcBef>
                        <a:spcAft>
                          <a:spcPts val="0"/>
                        </a:spcAft>
                        <a:buNone/>
                      </a:pPr>
                      <a:r>
                        <a:rPr lang="en-GB" sz="900">
                          <a:latin typeface="Century Gothic"/>
                          <a:ea typeface="Century Gothic"/>
                          <a:cs typeface="Century Gothic"/>
                          <a:sym typeface="Century Gothic"/>
                        </a:rPr>
                        <a:t>a. China juga memiliki sistem manajemen mutu yang ketat dalam industri farmasi.</a:t>
                      </a:r>
                      <a:endParaRPr sz="90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GB" sz="900">
                          <a:latin typeface="Century Gothic"/>
                          <a:ea typeface="Century Gothic"/>
                          <a:cs typeface="Century Gothic"/>
                          <a:sym typeface="Century Gothic"/>
                        </a:rPr>
                        <a:t>b. GMP adalah salah satu standar yang diterapkan secara luas di fasilitas farmasi di China.</a:t>
                      </a:r>
                      <a:endParaRPr sz="90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GB" sz="600"/>
                        <a:t>C. </a:t>
                      </a:r>
                      <a:r>
                        <a:rPr lang="en-GB" sz="900">
                          <a:latin typeface="Century Gothic"/>
                          <a:ea typeface="Century Gothic"/>
                          <a:cs typeface="Century Gothic"/>
                          <a:sym typeface="Century Gothic"/>
                        </a:rPr>
                        <a:t>Administrasi Kesehatan Nasional (NMPA) bertanggung jawab atas pengaturan dan pengawasan GMP di negara ini.</a:t>
                      </a:r>
                      <a:endParaRPr sz="900" u="none" strike="noStrike" cap="none">
                        <a:latin typeface="Century Gothic"/>
                        <a:ea typeface="Century Gothic"/>
                        <a:cs typeface="Century Gothic"/>
                        <a:sym typeface="Century Gothic"/>
                      </a:endParaRPr>
                    </a:p>
                  </a:txBody>
                  <a:tcPr marL="91425" marR="91425" marT="91425" marB="91425"/>
                </a:tc>
                <a:tc>
                  <a:txBody>
                    <a:bodyPr/>
                    <a:lstStyle/>
                    <a:p>
                      <a:pPr marL="0" lvl="0" indent="0" algn="l" rtl="0">
                        <a:lnSpc>
                          <a:spcPct val="115000"/>
                        </a:lnSpc>
                        <a:spcBef>
                          <a:spcPts val="0"/>
                        </a:spcBef>
                        <a:spcAft>
                          <a:spcPts val="0"/>
                        </a:spcAft>
                        <a:buNone/>
                      </a:pPr>
                      <a:r>
                        <a:rPr lang="en-GB" sz="600"/>
                        <a:t>a. </a:t>
                      </a:r>
                      <a:r>
                        <a:rPr lang="en-GB" sz="900">
                          <a:latin typeface="Century Gothic"/>
                          <a:ea typeface="Century Gothic"/>
                          <a:cs typeface="Century Gothic"/>
                          <a:sym typeface="Century Gothic"/>
                        </a:rPr>
                        <a:t>Di Australia, penerapan GMP di fasilitas farmasi dikelola oleh Therapeutic Goods Administration (TGA).</a:t>
                      </a:r>
                      <a:endParaRPr sz="90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GB" sz="900">
                          <a:latin typeface="Century Gothic"/>
                          <a:ea typeface="Century Gothic"/>
                          <a:cs typeface="Century Gothic"/>
                          <a:sym typeface="Century Gothic"/>
                        </a:rPr>
                        <a:t>b. Sistem manajemen mutu di Australia sering kali mencakup penerapan standar internasional seperti ISO 9001 bersama dengan GMP untuk memastikan kualitas produk farmasi.</a:t>
                      </a:r>
                      <a:endParaRPr sz="900" u="none" strike="noStrike" cap="none">
                        <a:latin typeface="Century Gothic"/>
                        <a:ea typeface="Century Gothic"/>
                        <a:cs typeface="Century Gothic"/>
                        <a:sym typeface="Century Gothic"/>
                      </a:endParaRPr>
                    </a:p>
                  </a:txBody>
                  <a:tcPr marL="91425" marR="91425" marT="91425" marB="91425"/>
                </a:tc>
                <a:tc>
                  <a:txBody>
                    <a:bodyPr/>
                    <a:lstStyle/>
                    <a:p>
                      <a:pPr marL="0" lvl="0" indent="0" algn="l" rtl="0">
                        <a:lnSpc>
                          <a:spcPct val="115000"/>
                        </a:lnSpc>
                        <a:spcBef>
                          <a:spcPts val="0"/>
                        </a:spcBef>
                        <a:spcAft>
                          <a:spcPts val="0"/>
                        </a:spcAft>
                        <a:buNone/>
                      </a:pPr>
                      <a:r>
                        <a:rPr lang="en-GB" sz="600"/>
                        <a:t>a. </a:t>
                      </a:r>
                      <a:r>
                        <a:rPr lang="en-GB" sz="900">
                          <a:latin typeface="Century Gothic"/>
                          <a:ea typeface="Century Gothic"/>
                          <a:cs typeface="Century Gothic"/>
                          <a:sym typeface="Century Gothic"/>
                        </a:rPr>
                        <a:t> Malaysia juga menerapkan sistem manajemen mutu yang ketat dalam industri farmasi.</a:t>
                      </a:r>
                      <a:endParaRPr sz="90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GB" sz="900">
                          <a:latin typeface="Century Gothic"/>
                          <a:ea typeface="Century Gothic"/>
                          <a:cs typeface="Century Gothic"/>
                          <a:sym typeface="Century Gothic"/>
                        </a:rPr>
                        <a:t>b. NPRA dan otoritas kesehatan negara bagian memantau dan mengawasi penerapan GMP di fasilitas farmasi di Malaysia.</a:t>
                      </a:r>
                      <a:endParaRPr sz="900">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GB" sz="900">
                          <a:latin typeface="Century Gothic"/>
                          <a:ea typeface="Century Gothic"/>
                          <a:cs typeface="Century Gothic"/>
                          <a:sym typeface="Century Gothic"/>
                        </a:rPr>
                        <a:t>c. Penerapan standar internasional seperti ISO 9001 juga sering diperhatikan di dalam sistem manajemen mutu di Malaysia.</a:t>
                      </a:r>
                      <a:endParaRPr sz="900" u="none" strike="noStrike" cap="none">
                        <a:latin typeface="Century Gothic"/>
                        <a:ea typeface="Century Gothic"/>
                        <a:cs typeface="Century Gothic"/>
                        <a:sym typeface="Century Gothic"/>
                      </a:endParaRPr>
                    </a:p>
                  </a:txBody>
                  <a:tcPr marL="91425" marR="91425" marT="91425" marB="91425"/>
                </a:tc>
                <a:tc>
                  <a:txBody>
                    <a:bodyPr/>
                    <a:lstStyle/>
                    <a:p>
                      <a:pPr marL="457200" marR="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Tersedia prosedur yang mengatur tentang pembuatan dan pengelolaan dokumentasi yang terkait dengan informasi Sediaan Farmasi dan BMHP</a:t>
                      </a:r>
                      <a:endParaRPr sz="900">
                        <a:latin typeface="Century Gothic"/>
                        <a:ea typeface="Century Gothic"/>
                        <a:cs typeface="Century Gothic"/>
                        <a:sym typeface="Century Gothic"/>
                      </a:endParaRPr>
                    </a:p>
                    <a:p>
                      <a:pPr marL="457200" marR="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Tersedia prosedur tertulis yang mengatur kegiatan administratif dan teknis terkait pengelolaan Sediaan Farmasi dan BMHP</a:t>
                      </a:r>
                      <a:endParaRPr sz="900">
                        <a:latin typeface="Century Gothic"/>
                        <a:ea typeface="Century Gothic"/>
                        <a:cs typeface="Century Gothic"/>
                        <a:sym typeface="Century Gothic"/>
                      </a:endParaRPr>
                    </a:p>
                  </a:txBody>
                  <a:tcPr marL="91425" marR="91425" marT="121900" marB="121900">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72" name="Google Shape;572;g2727eee40f7_10_223"/>
          <p:cNvSpPr txBox="1"/>
          <p:nvPr/>
        </p:nvSpPr>
        <p:spPr>
          <a:xfrm>
            <a:off x="527191" y="239201"/>
            <a:ext cx="11664900" cy="3456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GB" sz="1600" b="1" i="0" u="none" strike="noStrike" cap="none">
                <a:solidFill>
                  <a:srgbClr val="C00000"/>
                </a:solidFill>
                <a:latin typeface="Century Gothic"/>
                <a:ea typeface="Century Gothic"/>
                <a:cs typeface="Century Gothic"/>
                <a:sym typeface="Century Gothic"/>
              </a:rPr>
              <a:t>Benchmark: </a:t>
            </a:r>
            <a:r>
              <a:rPr lang="en-GB" sz="1600" b="1" i="0" u="none" strike="noStrike" cap="none">
                <a:solidFill>
                  <a:srgbClr val="000000"/>
                </a:solidFill>
                <a:latin typeface="Century Gothic"/>
                <a:ea typeface="Century Gothic"/>
                <a:cs typeface="Century Gothic"/>
                <a:sym typeface="Century Gothic"/>
              </a:rPr>
              <a:t>Fasilitas Pe</a:t>
            </a:r>
            <a:r>
              <a:rPr lang="en-GB" sz="1600" b="1">
                <a:latin typeface="Century Gothic"/>
                <a:ea typeface="Century Gothic"/>
                <a:cs typeface="Century Gothic"/>
                <a:sym typeface="Century Gothic"/>
              </a:rPr>
              <a:t>layanan</a:t>
            </a:r>
            <a:r>
              <a:rPr lang="en-GB" sz="1600" b="1" i="0" u="none" strike="noStrike" cap="none">
                <a:solidFill>
                  <a:srgbClr val="000000"/>
                </a:solidFill>
                <a:latin typeface="Century Gothic"/>
                <a:ea typeface="Century Gothic"/>
                <a:cs typeface="Century Gothic"/>
                <a:sym typeface="Century Gothic"/>
              </a:rPr>
              <a:t> Kefarmasian </a:t>
            </a:r>
            <a:endParaRPr sz="1467" b="0" i="0" u="none" strike="noStrike" cap="none">
              <a:solidFill>
                <a:srgbClr val="000000"/>
              </a:solidFill>
              <a:latin typeface="Arial"/>
              <a:ea typeface="Arial"/>
              <a:cs typeface="Arial"/>
              <a:sym typeface="Arial"/>
            </a:endParaRPr>
          </a:p>
        </p:txBody>
      </p:sp>
      <p:pic>
        <p:nvPicPr>
          <p:cNvPr id="573" name="Google Shape;573;g2727eee40f7_10_223"/>
          <p:cNvPicPr preferRelativeResize="0"/>
          <p:nvPr/>
        </p:nvPicPr>
        <p:blipFill rotWithShape="1">
          <a:blip r:embed="rId3">
            <a:alphaModFix/>
          </a:blip>
          <a:srcRect/>
          <a:stretch/>
        </p:blipFill>
        <p:spPr>
          <a:xfrm rot="10800000">
            <a:off x="10264674" y="584801"/>
            <a:ext cx="208407" cy="20840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graphicFrame>
        <p:nvGraphicFramePr>
          <p:cNvPr id="578" name="Google Shape;578;p6"/>
          <p:cNvGraphicFramePr/>
          <p:nvPr/>
        </p:nvGraphicFramePr>
        <p:xfrm>
          <a:off x="144375" y="571844"/>
          <a:ext cx="3000000" cy="3000000"/>
        </p:xfrm>
        <a:graphic>
          <a:graphicData uri="http://schemas.openxmlformats.org/drawingml/2006/table">
            <a:tbl>
              <a:tblPr>
                <a:noFill/>
                <a:tableStyleId>{35A5336B-CB91-42CC-9B64-EACFF57901A5}</a:tableStyleId>
              </a:tblPr>
              <a:tblGrid>
                <a:gridCol w="916100">
                  <a:extLst>
                    <a:ext uri="{9D8B030D-6E8A-4147-A177-3AD203B41FA5}">
                      <a16:colId xmlns:a16="http://schemas.microsoft.com/office/drawing/2014/main" val="20000"/>
                    </a:ext>
                  </a:extLst>
                </a:gridCol>
                <a:gridCol w="1211700">
                  <a:extLst>
                    <a:ext uri="{9D8B030D-6E8A-4147-A177-3AD203B41FA5}">
                      <a16:colId xmlns:a16="http://schemas.microsoft.com/office/drawing/2014/main" val="20001"/>
                    </a:ext>
                  </a:extLst>
                </a:gridCol>
                <a:gridCol w="1434700">
                  <a:extLst>
                    <a:ext uri="{9D8B030D-6E8A-4147-A177-3AD203B41FA5}">
                      <a16:colId xmlns:a16="http://schemas.microsoft.com/office/drawing/2014/main" val="20002"/>
                    </a:ext>
                  </a:extLst>
                </a:gridCol>
                <a:gridCol w="1182825">
                  <a:extLst>
                    <a:ext uri="{9D8B030D-6E8A-4147-A177-3AD203B41FA5}">
                      <a16:colId xmlns:a16="http://schemas.microsoft.com/office/drawing/2014/main" val="20003"/>
                    </a:ext>
                  </a:extLst>
                </a:gridCol>
                <a:gridCol w="1182825">
                  <a:extLst>
                    <a:ext uri="{9D8B030D-6E8A-4147-A177-3AD203B41FA5}">
                      <a16:colId xmlns:a16="http://schemas.microsoft.com/office/drawing/2014/main" val="20004"/>
                    </a:ext>
                  </a:extLst>
                </a:gridCol>
                <a:gridCol w="1182825">
                  <a:extLst>
                    <a:ext uri="{9D8B030D-6E8A-4147-A177-3AD203B41FA5}">
                      <a16:colId xmlns:a16="http://schemas.microsoft.com/office/drawing/2014/main" val="20005"/>
                    </a:ext>
                  </a:extLst>
                </a:gridCol>
                <a:gridCol w="1017600">
                  <a:extLst>
                    <a:ext uri="{9D8B030D-6E8A-4147-A177-3AD203B41FA5}">
                      <a16:colId xmlns:a16="http://schemas.microsoft.com/office/drawing/2014/main" val="20006"/>
                    </a:ext>
                  </a:extLst>
                </a:gridCol>
                <a:gridCol w="1017600">
                  <a:extLst>
                    <a:ext uri="{9D8B030D-6E8A-4147-A177-3AD203B41FA5}">
                      <a16:colId xmlns:a16="http://schemas.microsoft.com/office/drawing/2014/main" val="20007"/>
                    </a:ext>
                  </a:extLst>
                </a:gridCol>
                <a:gridCol w="1017600">
                  <a:extLst>
                    <a:ext uri="{9D8B030D-6E8A-4147-A177-3AD203B41FA5}">
                      <a16:colId xmlns:a16="http://schemas.microsoft.com/office/drawing/2014/main" val="20008"/>
                    </a:ext>
                  </a:extLst>
                </a:gridCol>
                <a:gridCol w="1732400">
                  <a:extLst>
                    <a:ext uri="{9D8B030D-6E8A-4147-A177-3AD203B41FA5}">
                      <a16:colId xmlns:a16="http://schemas.microsoft.com/office/drawing/2014/main" val="20009"/>
                    </a:ext>
                  </a:extLst>
                </a:gridCol>
              </a:tblGrid>
              <a:tr h="254050">
                <a:tc>
                  <a:txBody>
                    <a:bodyPr/>
                    <a:lstStyle/>
                    <a:p>
                      <a:pPr marL="0" marR="0" lvl="0" indent="0" algn="l" rtl="0">
                        <a:lnSpc>
                          <a:spcPct val="100000"/>
                        </a:lnSpc>
                        <a:spcBef>
                          <a:spcPts val="0"/>
                        </a:spcBef>
                        <a:spcAft>
                          <a:spcPts val="0"/>
                        </a:spcAft>
                        <a:buClr>
                          <a:srgbClr val="000000"/>
                        </a:buClr>
                        <a:buSzPts val="800"/>
                        <a:buFont typeface="Arial"/>
                        <a:buNone/>
                      </a:pPr>
                      <a:endParaRPr sz="1000" u="none" strike="noStrike" cap="none">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1000" u="none" strike="noStrike" cap="none">
                          <a:solidFill>
                            <a:schemeClr val="lt1"/>
                          </a:solidFill>
                          <a:latin typeface="Century Gothic"/>
                          <a:ea typeface="Century Gothic"/>
                          <a:cs typeface="Century Gothic"/>
                          <a:sym typeface="Century Gothic"/>
                        </a:rPr>
                        <a:t>USA</a:t>
                      </a:r>
                      <a:endParaRPr sz="1300"/>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1000" u="none" strike="noStrike" cap="none">
                          <a:solidFill>
                            <a:schemeClr val="lt1"/>
                          </a:solidFill>
                          <a:latin typeface="Century Gothic"/>
                          <a:ea typeface="Century Gothic"/>
                          <a:cs typeface="Century Gothic"/>
                          <a:sym typeface="Century Gothic"/>
                        </a:rPr>
                        <a:t>UK</a:t>
                      </a:r>
                      <a:endParaRPr sz="10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000" u="none" strike="noStrike" cap="none">
                          <a:solidFill>
                            <a:schemeClr val="lt1"/>
                          </a:solidFill>
                          <a:latin typeface="Century Gothic"/>
                          <a:ea typeface="Century Gothic"/>
                          <a:cs typeface="Century Gothic"/>
                          <a:sym typeface="Century Gothic"/>
                        </a:rPr>
                        <a:t>Jepang</a:t>
                      </a:r>
                      <a:endParaRPr sz="10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000" u="none" strike="noStrike" cap="none">
                          <a:solidFill>
                            <a:schemeClr val="lt1"/>
                          </a:solidFill>
                          <a:latin typeface="Century Gothic"/>
                          <a:ea typeface="Century Gothic"/>
                          <a:cs typeface="Century Gothic"/>
                          <a:sym typeface="Century Gothic"/>
                        </a:rPr>
                        <a:t>Singapura</a:t>
                      </a:r>
                      <a:endParaRPr sz="10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000" u="none" strike="noStrike" cap="none">
                          <a:solidFill>
                            <a:schemeClr val="lt1"/>
                          </a:solidFill>
                          <a:latin typeface="Century Gothic"/>
                          <a:ea typeface="Century Gothic"/>
                          <a:cs typeface="Century Gothic"/>
                          <a:sym typeface="Century Gothic"/>
                        </a:rPr>
                        <a:t>Thailand</a:t>
                      </a:r>
                      <a:endParaRPr sz="10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1000" u="none" strike="noStrike" cap="none">
                          <a:solidFill>
                            <a:schemeClr val="lt1"/>
                          </a:solidFill>
                          <a:latin typeface="Century Gothic"/>
                          <a:ea typeface="Century Gothic"/>
                          <a:cs typeface="Century Gothic"/>
                          <a:sym typeface="Century Gothic"/>
                        </a:rPr>
                        <a:t>China</a:t>
                      </a:r>
                      <a:endParaRPr sz="10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1000" u="none" strike="noStrike" cap="none">
                          <a:solidFill>
                            <a:schemeClr val="lt1"/>
                          </a:solidFill>
                          <a:latin typeface="Century Gothic"/>
                          <a:ea typeface="Century Gothic"/>
                          <a:cs typeface="Century Gothic"/>
                          <a:sym typeface="Century Gothic"/>
                        </a:rPr>
                        <a:t>Australia</a:t>
                      </a:r>
                      <a:endParaRPr sz="10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1000" u="none" strike="noStrike" cap="none">
                          <a:solidFill>
                            <a:schemeClr val="lt1"/>
                          </a:solidFill>
                          <a:latin typeface="Century Gothic"/>
                          <a:ea typeface="Century Gothic"/>
                          <a:cs typeface="Century Gothic"/>
                          <a:sym typeface="Century Gothic"/>
                        </a:rPr>
                        <a:t>Malaysia</a:t>
                      </a:r>
                      <a:endParaRPr sz="10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1000" u="none" strike="noStrike" cap="none">
                          <a:solidFill>
                            <a:schemeClr val="lt1"/>
                          </a:solidFill>
                          <a:latin typeface="Century Gothic"/>
                          <a:ea typeface="Century Gothic"/>
                          <a:cs typeface="Century Gothic"/>
                          <a:sym typeface="Century Gothic"/>
                        </a:rPr>
                        <a:t>Indonesia</a:t>
                      </a:r>
                      <a:endParaRPr sz="10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extLst>
                  <a:ext uri="{0D108BD9-81ED-4DB2-BD59-A6C34878D82A}">
                    <a16:rowId xmlns:a16="http://schemas.microsoft.com/office/drawing/2014/main" val="10000"/>
                  </a:ext>
                </a:extLst>
              </a:tr>
              <a:tr h="1359400">
                <a:tc>
                  <a:txBody>
                    <a:bodyPr/>
                    <a:lstStyle/>
                    <a:p>
                      <a:pPr marL="0" marR="0" lvl="0" indent="0" algn="l" rtl="0">
                        <a:lnSpc>
                          <a:spcPct val="100000"/>
                        </a:lnSpc>
                        <a:spcBef>
                          <a:spcPts val="0"/>
                        </a:spcBef>
                        <a:spcAft>
                          <a:spcPts val="0"/>
                        </a:spcAft>
                        <a:buClr>
                          <a:srgbClr val="000000"/>
                        </a:buClr>
                        <a:buSzPts val="800"/>
                        <a:buFont typeface="Arial"/>
                        <a:buNone/>
                      </a:pPr>
                      <a:r>
                        <a:rPr lang="en-GB" sz="1100" u="none" strike="noStrike" cap="none">
                          <a:latin typeface="Century Gothic"/>
                          <a:ea typeface="Century Gothic"/>
                          <a:cs typeface="Century Gothic"/>
                          <a:sym typeface="Century Gothic"/>
                        </a:rPr>
                        <a:t>Manajemen/pengelolaan sediaan farmasi dan alkes di Rumah Sakit</a:t>
                      </a:r>
                      <a:endParaRPr sz="1100" u="none" strike="noStrike" cap="none">
                        <a:solidFill>
                          <a:schemeClr val="dk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55563" marR="0" lvl="0" indent="0" algn="l" rtl="0">
                        <a:lnSpc>
                          <a:spcPct val="115000"/>
                        </a:lnSpc>
                        <a:spcBef>
                          <a:spcPts val="0"/>
                        </a:spcBef>
                        <a:spcAft>
                          <a:spcPts val="0"/>
                        </a:spcAft>
                        <a:buClr>
                          <a:srgbClr val="000000"/>
                        </a:buClr>
                        <a:buSzPts val="800"/>
                        <a:buFont typeface="Arial"/>
                        <a:buNone/>
                      </a:pPr>
                      <a:endParaRPr sz="11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69999"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Pemilihan </a:t>
                      </a:r>
                      <a:endParaRPr sz="1100">
                        <a:latin typeface="Century Gothic"/>
                        <a:ea typeface="Century Gothic"/>
                        <a:cs typeface="Century Gothic"/>
                        <a:sym typeface="Century Gothic"/>
                      </a:endParaRPr>
                    </a:p>
                    <a:p>
                      <a:pPr marL="269999"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Perencanaan</a:t>
                      </a:r>
                      <a:endParaRPr sz="1100">
                        <a:latin typeface="Century Gothic"/>
                        <a:ea typeface="Century Gothic"/>
                        <a:cs typeface="Century Gothic"/>
                        <a:sym typeface="Century Gothic"/>
                      </a:endParaRPr>
                    </a:p>
                    <a:p>
                      <a:pPr marL="269999"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Pengadaan</a:t>
                      </a:r>
                      <a:endParaRPr sz="1100">
                        <a:latin typeface="Century Gothic"/>
                        <a:ea typeface="Century Gothic"/>
                        <a:cs typeface="Century Gothic"/>
                        <a:sym typeface="Century Gothic"/>
                      </a:endParaRPr>
                    </a:p>
                    <a:p>
                      <a:pPr marL="269999"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Penyimpanan</a:t>
                      </a:r>
                      <a:endParaRPr sz="1100">
                        <a:latin typeface="Century Gothic"/>
                        <a:ea typeface="Century Gothic"/>
                        <a:cs typeface="Century Gothic"/>
                        <a:sym typeface="Century Gothic"/>
                      </a:endParaRPr>
                    </a:p>
                    <a:p>
                      <a:pPr marL="269999"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Pendistribusian</a:t>
                      </a:r>
                      <a:endParaRPr sz="1100">
                        <a:latin typeface="Century Gothic"/>
                        <a:ea typeface="Century Gothic"/>
                        <a:cs typeface="Century Gothic"/>
                        <a:sym typeface="Century Gothic"/>
                      </a:endParaRPr>
                    </a:p>
                    <a:p>
                      <a:pPr marL="269999"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Pengendalian</a:t>
                      </a:r>
                      <a:endParaRPr sz="1100">
                        <a:latin typeface="Century Gothic"/>
                        <a:ea typeface="Century Gothic"/>
                        <a:cs typeface="Century Gothic"/>
                        <a:sym typeface="Century Gothic"/>
                      </a:endParaRPr>
                    </a:p>
                    <a:p>
                      <a:pPr marL="269999"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Pemusnahan</a:t>
                      </a:r>
                      <a:endParaRPr sz="1100">
                        <a:latin typeface="Century Gothic"/>
                        <a:ea typeface="Century Gothic"/>
                        <a:cs typeface="Century Gothic"/>
                        <a:sym typeface="Century Gothic"/>
                      </a:endParaRPr>
                    </a:p>
                    <a:p>
                      <a:pPr marL="269999"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Pencatatan </a:t>
                      </a:r>
                      <a:endParaRPr sz="1100">
                        <a:latin typeface="Century Gothic"/>
                        <a:ea typeface="Century Gothic"/>
                        <a:cs typeface="Century Gothic"/>
                        <a:sym typeface="Century Gothic"/>
                      </a:endParaRPr>
                    </a:p>
                    <a:p>
                      <a:pPr marL="269999"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evaluasi </a:t>
                      </a:r>
                      <a:endParaRPr sz="1100">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89998" marR="0" lvl="0" indent="0" algn="l" rtl="0">
                        <a:lnSpc>
                          <a:spcPct val="115000"/>
                        </a:lnSpc>
                        <a:spcBef>
                          <a:spcPts val="0"/>
                        </a:spcBef>
                        <a:spcAft>
                          <a:spcPts val="0"/>
                        </a:spcAft>
                        <a:buClr>
                          <a:srgbClr val="000000"/>
                        </a:buClr>
                        <a:buSzPts val="2500"/>
                        <a:buFont typeface="Arial"/>
                        <a:buNone/>
                      </a:pPr>
                      <a:endParaRPr sz="1100" u="none" strike="noStrike" cap="none">
                        <a:latin typeface="Century Gothic"/>
                        <a:ea typeface="Century Gothic"/>
                        <a:cs typeface="Century Gothic"/>
                        <a:sym typeface="Century Gothic"/>
                      </a:endParaRPr>
                    </a:p>
                  </a:txBody>
                  <a:tcPr marL="60000" marR="91425" marT="121900" marB="121900">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marR="0" lvl="0" indent="0" algn="l" rtl="0">
                        <a:lnSpc>
                          <a:spcPct val="115000"/>
                        </a:lnSpc>
                        <a:spcBef>
                          <a:spcPts val="0"/>
                        </a:spcBef>
                        <a:spcAft>
                          <a:spcPts val="0"/>
                        </a:spcAft>
                        <a:buClr>
                          <a:srgbClr val="000000"/>
                        </a:buClr>
                        <a:buSzPts val="2500"/>
                        <a:buFont typeface="Arial"/>
                        <a:buNone/>
                      </a:pPr>
                      <a:endParaRPr sz="1100" u="none" strike="noStrike" cap="none">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marR="0" lvl="0" indent="0" algn="l" rtl="0">
                        <a:lnSpc>
                          <a:spcPct val="115000"/>
                        </a:lnSpc>
                        <a:spcBef>
                          <a:spcPts val="0"/>
                        </a:spcBef>
                        <a:spcAft>
                          <a:spcPts val="0"/>
                        </a:spcAft>
                        <a:buClr>
                          <a:srgbClr val="000000"/>
                        </a:buClr>
                        <a:buSzPts val="2500"/>
                        <a:buFont typeface="Arial"/>
                        <a:buNone/>
                      </a:pPr>
                      <a:r>
                        <a:rPr lang="en-GB" sz="1100">
                          <a:latin typeface="Century Gothic"/>
                          <a:ea typeface="Century Gothic"/>
                          <a:cs typeface="Century Gothic"/>
                          <a:sym typeface="Century Gothic"/>
                        </a:rPr>
                        <a:t>Rumah sakit umum di Thailand mempunyai otonomi untuk mengubah struktur departemen farmasi mereka sesuai dengan konteks di mana mereka beroperasi. Namun, Kementerian Kesehatan mensyaratkan bahwa sistem pengelolaan obat di setiap rumah sakit harus diawasi oleh tim multidisiplin lintas fungsi yang dikenal sebagai Komite Farmasi dan Terapi, yang terdiri dari dokter, apoteker, perawat, dan administrator rumah sakit</a:t>
                      </a:r>
                      <a:endParaRPr sz="1100" u="none" strike="noStrike" cap="none">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9" marR="0" lvl="0" indent="0" algn="l" rtl="0">
                        <a:lnSpc>
                          <a:spcPct val="115000"/>
                        </a:lnSpc>
                        <a:spcBef>
                          <a:spcPts val="0"/>
                        </a:spcBef>
                        <a:spcAft>
                          <a:spcPts val="0"/>
                        </a:spcAft>
                        <a:buClr>
                          <a:srgbClr val="000000"/>
                        </a:buClr>
                        <a:buSzPts val="800"/>
                        <a:buFont typeface="Arial"/>
                        <a:buNone/>
                      </a:pPr>
                      <a:endParaRPr sz="11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9" marR="0" lvl="0" indent="0" algn="l" rtl="0">
                        <a:lnSpc>
                          <a:spcPct val="115000"/>
                        </a:lnSpc>
                        <a:spcBef>
                          <a:spcPts val="0"/>
                        </a:spcBef>
                        <a:spcAft>
                          <a:spcPts val="0"/>
                        </a:spcAft>
                        <a:buClr>
                          <a:srgbClr val="000000"/>
                        </a:buClr>
                        <a:buSzPts val="800"/>
                        <a:buFont typeface="Arial"/>
                        <a:buNone/>
                      </a:pPr>
                      <a:endParaRPr sz="11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9" marR="0" lvl="0" indent="0" algn="l" rtl="0">
                        <a:lnSpc>
                          <a:spcPct val="115000"/>
                        </a:lnSpc>
                        <a:spcBef>
                          <a:spcPts val="0"/>
                        </a:spcBef>
                        <a:spcAft>
                          <a:spcPts val="0"/>
                        </a:spcAft>
                        <a:buClr>
                          <a:srgbClr val="000000"/>
                        </a:buClr>
                        <a:buSzPts val="800"/>
                        <a:buFont typeface="Arial"/>
                        <a:buNone/>
                      </a:pPr>
                      <a:endParaRPr sz="11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Pemilihan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Perencanaan kebutuhan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Pengadaan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Penerimaan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Penyimpanan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Pendsitribusian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Pemusnahan dan penarikan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Pengendalian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administrasi</a:t>
                      </a:r>
                      <a:endParaRPr sz="11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59400">
                <a:tc>
                  <a:txBody>
                    <a:bodyPr/>
                    <a:lstStyle/>
                    <a:p>
                      <a:pPr marL="0" marR="0" lvl="0" indent="0" algn="l" rtl="0">
                        <a:lnSpc>
                          <a:spcPct val="100000"/>
                        </a:lnSpc>
                        <a:spcBef>
                          <a:spcPts val="0"/>
                        </a:spcBef>
                        <a:spcAft>
                          <a:spcPts val="0"/>
                        </a:spcAft>
                        <a:buClr>
                          <a:srgbClr val="000000"/>
                        </a:buClr>
                        <a:buSzPts val="800"/>
                        <a:buFont typeface="Arial"/>
                        <a:buNone/>
                      </a:pPr>
                      <a:r>
                        <a:rPr lang="en-GB" sz="1100" u="none" strike="noStrike" cap="none">
                          <a:latin typeface="Century Gothic"/>
                          <a:ea typeface="Century Gothic"/>
                          <a:cs typeface="Century Gothic"/>
                          <a:sym typeface="Century Gothic"/>
                        </a:rPr>
                        <a:t>Manajemen/pengelolaan sediaan farmasi dan alkes di Puskesmas</a:t>
                      </a:r>
                      <a:endParaRPr sz="1100" u="none" strike="noStrike" cap="none">
                        <a:solidFill>
                          <a:schemeClr val="dk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55563" marR="0" lvl="0" indent="0" algn="l" rtl="0">
                        <a:lnSpc>
                          <a:spcPct val="115000"/>
                        </a:lnSpc>
                        <a:spcBef>
                          <a:spcPts val="0"/>
                        </a:spcBef>
                        <a:spcAft>
                          <a:spcPts val="0"/>
                        </a:spcAft>
                        <a:buClr>
                          <a:srgbClr val="000000"/>
                        </a:buClr>
                        <a:buSzPts val="800"/>
                        <a:buFont typeface="Arial"/>
                        <a:buNone/>
                      </a:pPr>
                      <a:endParaRPr sz="11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a:latin typeface="Century Gothic"/>
                          <a:ea typeface="Century Gothic"/>
                          <a:cs typeface="Century Gothic"/>
                          <a:sym typeface="Century Gothic"/>
                        </a:rPr>
                        <a:t>Siklus pengelolaan obat umumnya sama, namun di UK, faskes setara puskesmas tetap melakukan pengadaan</a:t>
                      </a:r>
                      <a:endParaRPr sz="1100">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89998" marR="0" lvl="0" indent="0" algn="l" rtl="0">
                        <a:lnSpc>
                          <a:spcPct val="115000"/>
                        </a:lnSpc>
                        <a:spcBef>
                          <a:spcPts val="0"/>
                        </a:spcBef>
                        <a:spcAft>
                          <a:spcPts val="0"/>
                        </a:spcAft>
                        <a:buClr>
                          <a:srgbClr val="000000"/>
                        </a:buClr>
                        <a:buSzPts val="2500"/>
                        <a:buFont typeface="Arial"/>
                        <a:buNone/>
                      </a:pPr>
                      <a:endParaRPr sz="1100" u="none" strike="noStrike" cap="none">
                        <a:latin typeface="Century Gothic"/>
                        <a:ea typeface="Century Gothic"/>
                        <a:cs typeface="Century Gothic"/>
                        <a:sym typeface="Century Gothic"/>
                      </a:endParaRPr>
                    </a:p>
                  </a:txBody>
                  <a:tcPr marL="60000" marR="91425" marT="121900" marB="121900">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marR="0" lvl="0" indent="0" algn="l" rtl="0">
                        <a:lnSpc>
                          <a:spcPct val="115000"/>
                        </a:lnSpc>
                        <a:spcBef>
                          <a:spcPts val="0"/>
                        </a:spcBef>
                        <a:spcAft>
                          <a:spcPts val="0"/>
                        </a:spcAft>
                        <a:buClr>
                          <a:srgbClr val="000000"/>
                        </a:buClr>
                        <a:buSzPts val="2500"/>
                        <a:buFont typeface="Arial"/>
                        <a:buNone/>
                      </a:pPr>
                      <a:endParaRPr sz="1100" u="none" strike="noStrike" cap="none">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marR="0" lvl="0" indent="0" algn="l" rtl="0">
                        <a:lnSpc>
                          <a:spcPct val="115000"/>
                        </a:lnSpc>
                        <a:spcBef>
                          <a:spcPts val="0"/>
                        </a:spcBef>
                        <a:spcAft>
                          <a:spcPts val="0"/>
                        </a:spcAft>
                        <a:buClr>
                          <a:srgbClr val="000000"/>
                        </a:buClr>
                        <a:buSzPts val="2500"/>
                        <a:buFont typeface="Arial"/>
                        <a:buNone/>
                      </a:pPr>
                      <a:endParaRPr sz="1100" u="none" strike="noStrike" cap="none">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9" marR="0" lvl="0" indent="0" algn="l" rtl="0">
                        <a:lnSpc>
                          <a:spcPct val="115000"/>
                        </a:lnSpc>
                        <a:spcBef>
                          <a:spcPts val="0"/>
                        </a:spcBef>
                        <a:spcAft>
                          <a:spcPts val="0"/>
                        </a:spcAft>
                        <a:buClr>
                          <a:srgbClr val="000000"/>
                        </a:buClr>
                        <a:buSzPts val="800"/>
                        <a:buFont typeface="Arial"/>
                        <a:buNone/>
                      </a:pPr>
                      <a:endParaRPr sz="11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9" marR="0" lvl="0" indent="0" algn="l" rtl="0">
                        <a:lnSpc>
                          <a:spcPct val="115000"/>
                        </a:lnSpc>
                        <a:spcBef>
                          <a:spcPts val="0"/>
                        </a:spcBef>
                        <a:spcAft>
                          <a:spcPts val="0"/>
                        </a:spcAft>
                        <a:buClr>
                          <a:srgbClr val="000000"/>
                        </a:buClr>
                        <a:buSzPts val="800"/>
                        <a:buFont typeface="Arial"/>
                        <a:buNone/>
                      </a:pPr>
                      <a:endParaRPr sz="11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9" marR="0" lvl="0" indent="0" algn="l" rtl="0">
                        <a:lnSpc>
                          <a:spcPct val="115000"/>
                        </a:lnSpc>
                        <a:spcBef>
                          <a:spcPts val="0"/>
                        </a:spcBef>
                        <a:spcAft>
                          <a:spcPts val="0"/>
                        </a:spcAft>
                        <a:buClr>
                          <a:srgbClr val="000000"/>
                        </a:buClr>
                        <a:buSzPts val="800"/>
                        <a:buFont typeface="Arial"/>
                        <a:buNone/>
                      </a:pPr>
                      <a:endParaRPr sz="11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Perencanaan kebutuhan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Permintaan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Penerimaan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Penyimpanan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Pendistribusian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Pengendalian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Pencatatan, pelaporan, dan pengarsipan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Pemantauan dan evaluasi pengelolaan</a:t>
                      </a:r>
                      <a:endParaRPr sz="11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79" name="Google Shape;579;p6"/>
          <p:cNvSpPr txBox="1"/>
          <p:nvPr/>
        </p:nvSpPr>
        <p:spPr>
          <a:xfrm>
            <a:off x="527191" y="239201"/>
            <a:ext cx="11664800" cy="3456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GB" sz="1600" b="1" i="0" u="none" strike="noStrike" cap="none">
                <a:solidFill>
                  <a:srgbClr val="C00000"/>
                </a:solidFill>
                <a:latin typeface="Century Gothic"/>
                <a:ea typeface="Century Gothic"/>
                <a:cs typeface="Century Gothic"/>
                <a:sym typeface="Century Gothic"/>
              </a:rPr>
              <a:t>Benchmark: </a:t>
            </a:r>
            <a:r>
              <a:rPr lang="en-GB" sz="1600" b="1" i="0" u="none" strike="noStrike" cap="none">
                <a:solidFill>
                  <a:srgbClr val="000000"/>
                </a:solidFill>
                <a:latin typeface="Century Gothic"/>
                <a:ea typeface="Century Gothic"/>
                <a:cs typeface="Century Gothic"/>
                <a:sym typeface="Century Gothic"/>
              </a:rPr>
              <a:t>Fasilitas Pe</a:t>
            </a:r>
            <a:r>
              <a:rPr lang="en-GB" sz="1600" b="1">
                <a:latin typeface="Century Gothic"/>
                <a:ea typeface="Century Gothic"/>
                <a:cs typeface="Century Gothic"/>
                <a:sym typeface="Century Gothic"/>
              </a:rPr>
              <a:t>layanan</a:t>
            </a:r>
            <a:r>
              <a:rPr lang="en-GB" sz="1600" b="1" i="0" u="none" strike="noStrike" cap="none">
                <a:solidFill>
                  <a:srgbClr val="000000"/>
                </a:solidFill>
                <a:latin typeface="Century Gothic"/>
                <a:ea typeface="Century Gothic"/>
                <a:cs typeface="Century Gothic"/>
                <a:sym typeface="Century Gothic"/>
              </a:rPr>
              <a:t> Kefarmasian </a:t>
            </a:r>
            <a:endParaRPr sz="1467" b="0" i="0" u="none" strike="noStrike" cap="none">
              <a:solidFill>
                <a:srgbClr val="000000"/>
              </a:solidFill>
              <a:latin typeface="Arial"/>
              <a:ea typeface="Arial"/>
              <a:cs typeface="Arial"/>
              <a:sym typeface="Arial"/>
            </a:endParaRPr>
          </a:p>
        </p:txBody>
      </p:sp>
      <p:pic>
        <p:nvPicPr>
          <p:cNvPr id="580" name="Google Shape;580;p6"/>
          <p:cNvPicPr preferRelativeResize="0"/>
          <p:nvPr/>
        </p:nvPicPr>
        <p:blipFill rotWithShape="1">
          <a:blip r:embed="rId3">
            <a:alphaModFix/>
          </a:blip>
          <a:srcRect/>
          <a:stretch/>
        </p:blipFill>
        <p:spPr>
          <a:xfrm rot="10800000">
            <a:off x="10264674" y="584801"/>
            <a:ext cx="208407" cy="20840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graphicFrame>
        <p:nvGraphicFramePr>
          <p:cNvPr id="585" name="Google Shape;585;g2727eee40f7_10_229"/>
          <p:cNvGraphicFramePr/>
          <p:nvPr/>
        </p:nvGraphicFramePr>
        <p:xfrm>
          <a:off x="144375" y="571844"/>
          <a:ext cx="3000000" cy="3000000"/>
        </p:xfrm>
        <a:graphic>
          <a:graphicData uri="http://schemas.openxmlformats.org/drawingml/2006/table">
            <a:tbl>
              <a:tblPr>
                <a:noFill/>
                <a:tableStyleId>{35A5336B-CB91-42CC-9B64-EACFF57901A5}</a:tableStyleId>
              </a:tblPr>
              <a:tblGrid>
                <a:gridCol w="916100">
                  <a:extLst>
                    <a:ext uri="{9D8B030D-6E8A-4147-A177-3AD203B41FA5}">
                      <a16:colId xmlns:a16="http://schemas.microsoft.com/office/drawing/2014/main" val="20000"/>
                    </a:ext>
                  </a:extLst>
                </a:gridCol>
                <a:gridCol w="1211700">
                  <a:extLst>
                    <a:ext uri="{9D8B030D-6E8A-4147-A177-3AD203B41FA5}">
                      <a16:colId xmlns:a16="http://schemas.microsoft.com/office/drawing/2014/main" val="20001"/>
                    </a:ext>
                  </a:extLst>
                </a:gridCol>
                <a:gridCol w="1434700">
                  <a:extLst>
                    <a:ext uri="{9D8B030D-6E8A-4147-A177-3AD203B41FA5}">
                      <a16:colId xmlns:a16="http://schemas.microsoft.com/office/drawing/2014/main" val="20002"/>
                    </a:ext>
                  </a:extLst>
                </a:gridCol>
                <a:gridCol w="1182825">
                  <a:extLst>
                    <a:ext uri="{9D8B030D-6E8A-4147-A177-3AD203B41FA5}">
                      <a16:colId xmlns:a16="http://schemas.microsoft.com/office/drawing/2014/main" val="20003"/>
                    </a:ext>
                  </a:extLst>
                </a:gridCol>
                <a:gridCol w="1182825">
                  <a:extLst>
                    <a:ext uri="{9D8B030D-6E8A-4147-A177-3AD203B41FA5}">
                      <a16:colId xmlns:a16="http://schemas.microsoft.com/office/drawing/2014/main" val="20004"/>
                    </a:ext>
                  </a:extLst>
                </a:gridCol>
                <a:gridCol w="1182825">
                  <a:extLst>
                    <a:ext uri="{9D8B030D-6E8A-4147-A177-3AD203B41FA5}">
                      <a16:colId xmlns:a16="http://schemas.microsoft.com/office/drawing/2014/main" val="20005"/>
                    </a:ext>
                  </a:extLst>
                </a:gridCol>
                <a:gridCol w="1017600">
                  <a:extLst>
                    <a:ext uri="{9D8B030D-6E8A-4147-A177-3AD203B41FA5}">
                      <a16:colId xmlns:a16="http://schemas.microsoft.com/office/drawing/2014/main" val="20006"/>
                    </a:ext>
                  </a:extLst>
                </a:gridCol>
                <a:gridCol w="1017600">
                  <a:extLst>
                    <a:ext uri="{9D8B030D-6E8A-4147-A177-3AD203B41FA5}">
                      <a16:colId xmlns:a16="http://schemas.microsoft.com/office/drawing/2014/main" val="20007"/>
                    </a:ext>
                  </a:extLst>
                </a:gridCol>
                <a:gridCol w="1017600">
                  <a:extLst>
                    <a:ext uri="{9D8B030D-6E8A-4147-A177-3AD203B41FA5}">
                      <a16:colId xmlns:a16="http://schemas.microsoft.com/office/drawing/2014/main" val="20008"/>
                    </a:ext>
                  </a:extLst>
                </a:gridCol>
                <a:gridCol w="1732400">
                  <a:extLst>
                    <a:ext uri="{9D8B030D-6E8A-4147-A177-3AD203B41FA5}">
                      <a16:colId xmlns:a16="http://schemas.microsoft.com/office/drawing/2014/main" val="20009"/>
                    </a:ext>
                  </a:extLst>
                </a:gridCol>
              </a:tblGrid>
              <a:tr h="254050">
                <a:tc>
                  <a:txBody>
                    <a:bodyPr/>
                    <a:lstStyle/>
                    <a:p>
                      <a:pPr marL="0" marR="0" lvl="0" indent="0" algn="l" rtl="0">
                        <a:lnSpc>
                          <a:spcPct val="100000"/>
                        </a:lnSpc>
                        <a:spcBef>
                          <a:spcPts val="0"/>
                        </a:spcBef>
                        <a:spcAft>
                          <a:spcPts val="0"/>
                        </a:spcAft>
                        <a:buClr>
                          <a:srgbClr val="000000"/>
                        </a:buClr>
                        <a:buSzPts val="800"/>
                        <a:buFont typeface="Arial"/>
                        <a:buNone/>
                      </a:pPr>
                      <a:endParaRPr sz="1000" u="none" strike="noStrike" cap="none">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1000" u="none" strike="noStrike" cap="none">
                          <a:solidFill>
                            <a:schemeClr val="lt1"/>
                          </a:solidFill>
                          <a:latin typeface="Century Gothic"/>
                          <a:ea typeface="Century Gothic"/>
                          <a:cs typeface="Century Gothic"/>
                          <a:sym typeface="Century Gothic"/>
                        </a:rPr>
                        <a:t>USA</a:t>
                      </a:r>
                      <a:endParaRPr sz="1300"/>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1000" u="none" strike="noStrike" cap="none">
                          <a:solidFill>
                            <a:schemeClr val="lt1"/>
                          </a:solidFill>
                          <a:latin typeface="Century Gothic"/>
                          <a:ea typeface="Century Gothic"/>
                          <a:cs typeface="Century Gothic"/>
                          <a:sym typeface="Century Gothic"/>
                        </a:rPr>
                        <a:t>UK</a:t>
                      </a:r>
                      <a:endParaRPr sz="10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000" u="none" strike="noStrike" cap="none">
                          <a:solidFill>
                            <a:schemeClr val="lt1"/>
                          </a:solidFill>
                          <a:latin typeface="Century Gothic"/>
                          <a:ea typeface="Century Gothic"/>
                          <a:cs typeface="Century Gothic"/>
                          <a:sym typeface="Century Gothic"/>
                        </a:rPr>
                        <a:t>Jepang</a:t>
                      </a:r>
                      <a:endParaRPr sz="10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000" u="none" strike="noStrike" cap="none">
                          <a:solidFill>
                            <a:schemeClr val="lt1"/>
                          </a:solidFill>
                          <a:latin typeface="Century Gothic"/>
                          <a:ea typeface="Century Gothic"/>
                          <a:cs typeface="Century Gothic"/>
                          <a:sym typeface="Century Gothic"/>
                        </a:rPr>
                        <a:t>Singapura</a:t>
                      </a:r>
                      <a:endParaRPr sz="10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000" u="none" strike="noStrike" cap="none">
                          <a:solidFill>
                            <a:schemeClr val="lt1"/>
                          </a:solidFill>
                          <a:latin typeface="Century Gothic"/>
                          <a:ea typeface="Century Gothic"/>
                          <a:cs typeface="Century Gothic"/>
                          <a:sym typeface="Century Gothic"/>
                        </a:rPr>
                        <a:t>Thailand</a:t>
                      </a:r>
                      <a:endParaRPr sz="10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1000" u="none" strike="noStrike" cap="none">
                          <a:solidFill>
                            <a:schemeClr val="lt1"/>
                          </a:solidFill>
                          <a:latin typeface="Century Gothic"/>
                          <a:ea typeface="Century Gothic"/>
                          <a:cs typeface="Century Gothic"/>
                          <a:sym typeface="Century Gothic"/>
                        </a:rPr>
                        <a:t>China</a:t>
                      </a:r>
                      <a:endParaRPr sz="10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1000" u="none" strike="noStrike" cap="none">
                          <a:solidFill>
                            <a:schemeClr val="lt1"/>
                          </a:solidFill>
                          <a:latin typeface="Century Gothic"/>
                          <a:ea typeface="Century Gothic"/>
                          <a:cs typeface="Century Gothic"/>
                          <a:sym typeface="Century Gothic"/>
                        </a:rPr>
                        <a:t>Australia</a:t>
                      </a:r>
                      <a:endParaRPr sz="10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1000" u="none" strike="noStrike" cap="none">
                          <a:solidFill>
                            <a:schemeClr val="lt1"/>
                          </a:solidFill>
                          <a:latin typeface="Century Gothic"/>
                          <a:ea typeface="Century Gothic"/>
                          <a:cs typeface="Century Gothic"/>
                          <a:sym typeface="Century Gothic"/>
                        </a:rPr>
                        <a:t>Malaysia</a:t>
                      </a:r>
                      <a:endParaRPr sz="10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1000" u="none" strike="noStrike" cap="none">
                          <a:solidFill>
                            <a:schemeClr val="lt1"/>
                          </a:solidFill>
                          <a:latin typeface="Century Gothic"/>
                          <a:ea typeface="Century Gothic"/>
                          <a:cs typeface="Century Gothic"/>
                          <a:sym typeface="Century Gothic"/>
                        </a:rPr>
                        <a:t>Indonesia</a:t>
                      </a:r>
                      <a:endParaRPr sz="10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extLst>
                  <a:ext uri="{0D108BD9-81ED-4DB2-BD59-A6C34878D82A}">
                    <a16:rowId xmlns:a16="http://schemas.microsoft.com/office/drawing/2014/main" val="10000"/>
                  </a:ext>
                </a:extLst>
              </a:tr>
              <a:tr h="1359400">
                <a:tc>
                  <a:txBody>
                    <a:bodyPr/>
                    <a:lstStyle/>
                    <a:p>
                      <a:pPr marL="0" marR="0" lvl="0" indent="0" algn="l" rtl="0">
                        <a:lnSpc>
                          <a:spcPct val="100000"/>
                        </a:lnSpc>
                        <a:spcBef>
                          <a:spcPts val="0"/>
                        </a:spcBef>
                        <a:spcAft>
                          <a:spcPts val="0"/>
                        </a:spcAft>
                        <a:buClr>
                          <a:srgbClr val="000000"/>
                        </a:buClr>
                        <a:buSzPts val="800"/>
                        <a:buFont typeface="Arial"/>
                        <a:buNone/>
                      </a:pPr>
                      <a:r>
                        <a:rPr lang="en-GB" sz="1100" u="none" strike="noStrike" cap="none">
                          <a:latin typeface="Century Gothic"/>
                          <a:ea typeface="Century Gothic"/>
                          <a:cs typeface="Century Gothic"/>
                          <a:sym typeface="Century Gothic"/>
                        </a:rPr>
                        <a:t>Manajemen/pengelolaan sediaan farmasi dan alkes di Klinik</a:t>
                      </a:r>
                      <a:endParaRPr sz="1100" u="none" strike="noStrike" cap="none">
                        <a:solidFill>
                          <a:schemeClr val="dk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55562" marR="0" lvl="0" indent="0" algn="l" rtl="0">
                        <a:lnSpc>
                          <a:spcPct val="115000"/>
                        </a:lnSpc>
                        <a:spcBef>
                          <a:spcPts val="0"/>
                        </a:spcBef>
                        <a:spcAft>
                          <a:spcPts val="0"/>
                        </a:spcAft>
                        <a:buClr>
                          <a:srgbClr val="000000"/>
                        </a:buClr>
                        <a:buSzPts val="800"/>
                        <a:buFont typeface="Arial"/>
                        <a:buNone/>
                      </a:pPr>
                      <a:endParaRPr sz="11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marR="0" lvl="0" indent="0" algn="l" rtl="0">
                        <a:lnSpc>
                          <a:spcPct val="115000"/>
                        </a:lnSpc>
                        <a:spcBef>
                          <a:spcPts val="0"/>
                        </a:spcBef>
                        <a:spcAft>
                          <a:spcPts val="0"/>
                        </a:spcAft>
                        <a:buClr>
                          <a:schemeClr val="dk1"/>
                        </a:buClr>
                        <a:buSzPts val="1100"/>
                        <a:buFont typeface="Arial"/>
                        <a:buNone/>
                      </a:pPr>
                      <a:endParaRPr sz="1100" u="none" strike="noStrike" cap="none">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89998" marR="0" lvl="0" indent="0" algn="l" rtl="0">
                        <a:lnSpc>
                          <a:spcPct val="115000"/>
                        </a:lnSpc>
                        <a:spcBef>
                          <a:spcPts val="0"/>
                        </a:spcBef>
                        <a:spcAft>
                          <a:spcPts val="0"/>
                        </a:spcAft>
                        <a:buClr>
                          <a:srgbClr val="000000"/>
                        </a:buClr>
                        <a:buSzPts val="2500"/>
                        <a:buFont typeface="Arial"/>
                        <a:buNone/>
                      </a:pPr>
                      <a:endParaRPr sz="1100" u="none" strike="noStrike" cap="none">
                        <a:latin typeface="Century Gothic"/>
                        <a:ea typeface="Century Gothic"/>
                        <a:cs typeface="Century Gothic"/>
                        <a:sym typeface="Century Gothic"/>
                      </a:endParaRPr>
                    </a:p>
                  </a:txBody>
                  <a:tcPr marL="60000" marR="91425" marT="121900" marB="121900">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marR="0" lvl="0" indent="0" algn="l" rtl="0">
                        <a:lnSpc>
                          <a:spcPct val="115000"/>
                        </a:lnSpc>
                        <a:spcBef>
                          <a:spcPts val="0"/>
                        </a:spcBef>
                        <a:spcAft>
                          <a:spcPts val="0"/>
                        </a:spcAft>
                        <a:buClr>
                          <a:srgbClr val="000000"/>
                        </a:buClr>
                        <a:buSzPts val="2500"/>
                        <a:buFont typeface="Arial"/>
                        <a:buNone/>
                      </a:pPr>
                      <a:endParaRPr sz="1100" u="none" strike="noStrike" cap="none">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marR="0" lvl="0" indent="0" algn="l" rtl="0">
                        <a:lnSpc>
                          <a:spcPct val="115000"/>
                        </a:lnSpc>
                        <a:spcBef>
                          <a:spcPts val="0"/>
                        </a:spcBef>
                        <a:spcAft>
                          <a:spcPts val="0"/>
                        </a:spcAft>
                        <a:buClr>
                          <a:srgbClr val="000000"/>
                        </a:buClr>
                        <a:buSzPts val="2500"/>
                        <a:buFont typeface="Arial"/>
                        <a:buNone/>
                      </a:pPr>
                      <a:endParaRPr sz="1100" u="none" strike="noStrike" cap="none">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8" marR="0" lvl="0" indent="0" algn="l" rtl="0">
                        <a:lnSpc>
                          <a:spcPct val="115000"/>
                        </a:lnSpc>
                        <a:spcBef>
                          <a:spcPts val="0"/>
                        </a:spcBef>
                        <a:spcAft>
                          <a:spcPts val="0"/>
                        </a:spcAft>
                        <a:buClr>
                          <a:srgbClr val="000000"/>
                        </a:buClr>
                        <a:buSzPts val="800"/>
                        <a:buFont typeface="Arial"/>
                        <a:buNone/>
                      </a:pPr>
                      <a:endParaRPr sz="11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8" marR="0" lvl="0" indent="0" algn="l" rtl="0">
                        <a:lnSpc>
                          <a:spcPct val="115000"/>
                        </a:lnSpc>
                        <a:spcBef>
                          <a:spcPts val="0"/>
                        </a:spcBef>
                        <a:spcAft>
                          <a:spcPts val="0"/>
                        </a:spcAft>
                        <a:buClr>
                          <a:srgbClr val="000000"/>
                        </a:buClr>
                        <a:buSzPts val="800"/>
                        <a:buFont typeface="Arial"/>
                        <a:buNone/>
                      </a:pPr>
                      <a:endParaRPr sz="11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8" marR="0" lvl="0" indent="0" algn="l" rtl="0">
                        <a:lnSpc>
                          <a:spcPct val="115000"/>
                        </a:lnSpc>
                        <a:spcBef>
                          <a:spcPts val="0"/>
                        </a:spcBef>
                        <a:spcAft>
                          <a:spcPts val="0"/>
                        </a:spcAft>
                        <a:buClr>
                          <a:srgbClr val="000000"/>
                        </a:buClr>
                        <a:buSzPts val="800"/>
                        <a:buFont typeface="Arial"/>
                        <a:buNone/>
                      </a:pPr>
                      <a:endParaRPr sz="11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Pemilihan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Perencanaan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Pengadaan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Penerimaan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Penyimpanan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Pemusnahan dan penarikan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Pengendalian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administrasi</a:t>
                      </a:r>
                      <a:endParaRPr sz="11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359400">
                <a:tc>
                  <a:txBody>
                    <a:bodyPr/>
                    <a:lstStyle/>
                    <a:p>
                      <a:pPr marL="0" marR="0" lvl="0" indent="0" algn="l" rtl="0">
                        <a:lnSpc>
                          <a:spcPct val="100000"/>
                        </a:lnSpc>
                        <a:spcBef>
                          <a:spcPts val="0"/>
                        </a:spcBef>
                        <a:spcAft>
                          <a:spcPts val="0"/>
                        </a:spcAft>
                        <a:buClr>
                          <a:srgbClr val="000000"/>
                        </a:buClr>
                        <a:buSzPts val="800"/>
                        <a:buFont typeface="Arial"/>
                        <a:buNone/>
                      </a:pPr>
                      <a:r>
                        <a:rPr lang="en-GB" sz="1100" u="none" strike="noStrike" cap="none">
                          <a:latin typeface="Century Gothic"/>
                          <a:ea typeface="Century Gothic"/>
                          <a:cs typeface="Century Gothic"/>
                          <a:sym typeface="Century Gothic"/>
                        </a:rPr>
                        <a:t>Manajemen/pengelolaan sediaan farmasi dan alkes di Apotek</a:t>
                      </a:r>
                      <a:endParaRPr sz="1100" u="none" strike="noStrike" cap="none">
                        <a:solidFill>
                          <a:schemeClr val="dk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55562" marR="0" lvl="0" indent="0" algn="l" rtl="0">
                        <a:lnSpc>
                          <a:spcPct val="115000"/>
                        </a:lnSpc>
                        <a:spcBef>
                          <a:spcPts val="0"/>
                        </a:spcBef>
                        <a:spcAft>
                          <a:spcPts val="0"/>
                        </a:spcAft>
                        <a:buClr>
                          <a:srgbClr val="000000"/>
                        </a:buClr>
                        <a:buSzPts val="800"/>
                        <a:buFont typeface="Arial"/>
                        <a:buNone/>
                      </a:pPr>
                      <a:endParaRPr sz="11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marR="0" lvl="0" indent="0" algn="l" rtl="0">
                        <a:lnSpc>
                          <a:spcPct val="115000"/>
                        </a:lnSpc>
                        <a:spcBef>
                          <a:spcPts val="0"/>
                        </a:spcBef>
                        <a:spcAft>
                          <a:spcPts val="0"/>
                        </a:spcAft>
                        <a:buClr>
                          <a:schemeClr val="dk1"/>
                        </a:buClr>
                        <a:buSzPts val="1100"/>
                        <a:buFont typeface="Arial"/>
                        <a:buNone/>
                      </a:pPr>
                      <a:endParaRPr sz="1100" u="none" strike="noStrike" cap="none">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89998" marR="0" lvl="0" indent="0" algn="l" rtl="0">
                        <a:lnSpc>
                          <a:spcPct val="115000"/>
                        </a:lnSpc>
                        <a:spcBef>
                          <a:spcPts val="0"/>
                        </a:spcBef>
                        <a:spcAft>
                          <a:spcPts val="0"/>
                        </a:spcAft>
                        <a:buClr>
                          <a:srgbClr val="000000"/>
                        </a:buClr>
                        <a:buSzPts val="2500"/>
                        <a:buFont typeface="Arial"/>
                        <a:buNone/>
                      </a:pPr>
                      <a:endParaRPr sz="1100" u="none" strike="noStrike" cap="none">
                        <a:latin typeface="Century Gothic"/>
                        <a:ea typeface="Century Gothic"/>
                        <a:cs typeface="Century Gothic"/>
                        <a:sym typeface="Century Gothic"/>
                      </a:endParaRPr>
                    </a:p>
                  </a:txBody>
                  <a:tcPr marL="60000" marR="91425" marT="121900" marB="121900">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marR="0" lvl="0" indent="0" algn="l" rtl="0">
                        <a:lnSpc>
                          <a:spcPct val="115000"/>
                        </a:lnSpc>
                        <a:spcBef>
                          <a:spcPts val="0"/>
                        </a:spcBef>
                        <a:spcAft>
                          <a:spcPts val="0"/>
                        </a:spcAft>
                        <a:buClr>
                          <a:srgbClr val="000000"/>
                        </a:buClr>
                        <a:buSzPts val="2500"/>
                        <a:buFont typeface="Arial"/>
                        <a:buNone/>
                      </a:pPr>
                      <a:endParaRPr sz="1100" u="none" strike="noStrike" cap="none">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marR="0" lvl="0" indent="0" algn="l" rtl="0">
                        <a:lnSpc>
                          <a:spcPct val="115000"/>
                        </a:lnSpc>
                        <a:spcBef>
                          <a:spcPts val="0"/>
                        </a:spcBef>
                        <a:spcAft>
                          <a:spcPts val="0"/>
                        </a:spcAft>
                        <a:buClr>
                          <a:srgbClr val="000000"/>
                        </a:buClr>
                        <a:buSzPts val="2500"/>
                        <a:buFont typeface="Arial"/>
                        <a:buNone/>
                      </a:pPr>
                      <a:endParaRPr sz="1100" u="none" strike="noStrike" cap="none">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8" marR="0" lvl="0" indent="0" algn="l" rtl="0">
                        <a:lnSpc>
                          <a:spcPct val="115000"/>
                        </a:lnSpc>
                        <a:spcBef>
                          <a:spcPts val="0"/>
                        </a:spcBef>
                        <a:spcAft>
                          <a:spcPts val="0"/>
                        </a:spcAft>
                        <a:buClr>
                          <a:srgbClr val="000000"/>
                        </a:buClr>
                        <a:buSzPts val="800"/>
                        <a:buFont typeface="Arial"/>
                        <a:buNone/>
                      </a:pPr>
                      <a:endParaRPr sz="11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8" marR="0" lvl="0" indent="0" algn="l" rtl="0">
                        <a:lnSpc>
                          <a:spcPct val="115000"/>
                        </a:lnSpc>
                        <a:spcBef>
                          <a:spcPts val="0"/>
                        </a:spcBef>
                        <a:spcAft>
                          <a:spcPts val="0"/>
                        </a:spcAft>
                        <a:buClr>
                          <a:srgbClr val="000000"/>
                        </a:buClr>
                        <a:buSzPts val="800"/>
                        <a:buFont typeface="Arial"/>
                        <a:buNone/>
                      </a:pPr>
                      <a:endParaRPr sz="11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8" marR="0" lvl="0" indent="0" algn="l" rtl="0">
                        <a:lnSpc>
                          <a:spcPct val="115000"/>
                        </a:lnSpc>
                        <a:spcBef>
                          <a:spcPts val="0"/>
                        </a:spcBef>
                        <a:spcAft>
                          <a:spcPts val="0"/>
                        </a:spcAft>
                        <a:buClr>
                          <a:srgbClr val="000000"/>
                        </a:buClr>
                        <a:buSzPts val="800"/>
                        <a:buFont typeface="Arial"/>
                        <a:buNone/>
                      </a:pPr>
                      <a:endParaRPr sz="11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Perencanaan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Pengadaan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Penerimaan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Penyimpanan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Pemusnahan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Pengendalian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Pencatatan dan pelaporan</a:t>
                      </a:r>
                      <a:endParaRPr sz="11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586" name="Google Shape;586;g2727eee40f7_10_229"/>
          <p:cNvSpPr txBox="1"/>
          <p:nvPr/>
        </p:nvSpPr>
        <p:spPr>
          <a:xfrm>
            <a:off x="527191" y="239201"/>
            <a:ext cx="11664900" cy="3456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GB" sz="1600" b="1" i="0" u="none" strike="noStrike" cap="none">
                <a:solidFill>
                  <a:srgbClr val="C00000"/>
                </a:solidFill>
                <a:latin typeface="Century Gothic"/>
                <a:ea typeface="Century Gothic"/>
                <a:cs typeface="Century Gothic"/>
                <a:sym typeface="Century Gothic"/>
              </a:rPr>
              <a:t>Benchmark: </a:t>
            </a:r>
            <a:r>
              <a:rPr lang="en-GB" sz="1600" b="1" i="0" u="none" strike="noStrike" cap="none">
                <a:solidFill>
                  <a:srgbClr val="000000"/>
                </a:solidFill>
                <a:latin typeface="Century Gothic"/>
                <a:ea typeface="Century Gothic"/>
                <a:cs typeface="Century Gothic"/>
                <a:sym typeface="Century Gothic"/>
              </a:rPr>
              <a:t>Fasilitas Pe</a:t>
            </a:r>
            <a:r>
              <a:rPr lang="en-GB" sz="1600" b="1">
                <a:latin typeface="Century Gothic"/>
                <a:ea typeface="Century Gothic"/>
                <a:cs typeface="Century Gothic"/>
                <a:sym typeface="Century Gothic"/>
              </a:rPr>
              <a:t>layanan</a:t>
            </a:r>
            <a:r>
              <a:rPr lang="en-GB" sz="1600" b="1" i="0" u="none" strike="noStrike" cap="none">
                <a:solidFill>
                  <a:srgbClr val="000000"/>
                </a:solidFill>
                <a:latin typeface="Century Gothic"/>
                <a:ea typeface="Century Gothic"/>
                <a:cs typeface="Century Gothic"/>
                <a:sym typeface="Century Gothic"/>
              </a:rPr>
              <a:t> Kefarmasian </a:t>
            </a:r>
            <a:endParaRPr sz="1467" b="0" i="0" u="none" strike="noStrike" cap="none">
              <a:solidFill>
                <a:srgbClr val="000000"/>
              </a:solidFill>
              <a:latin typeface="Arial"/>
              <a:ea typeface="Arial"/>
              <a:cs typeface="Arial"/>
              <a:sym typeface="Arial"/>
            </a:endParaRPr>
          </a:p>
        </p:txBody>
      </p:sp>
      <p:pic>
        <p:nvPicPr>
          <p:cNvPr id="587" name="Google Shape;587;g2727eee40f7_10_229"/>
          <p:cNvPicPr preferRelativeResize="0"/>
          <p:nvPr/>
        </p:nvPicPr>
        <p:blipFill rotWithShape="1">
          <a:blip r:embed="rId3">
            <a:alphaModFix/>
          </a:blip>
          <a:srcRect/>
          <a:stretch/>
        </p:blipFill>
        <p:spPr>
          <a:xfrm rot="10800000">
            <a:off x="10264674" y="584801"/>
            <a:ext cx="208407" cy="20840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2"/>
          <p:cNvSpPr txBox="1">
            <a:spLocks noGrp="1"/>
          </p:cNvSpPr>
          <p:nvPr>
            <p:ph type="body" idx="2"/>
          </p:nvPr>
        </p:nvSpPr>
        <p:spPr>
          <a:xfrm>
            <a:off x="344528" y="8552220"/>
            <a:ext cx="5706800" cy="292400"/>
          </a:xfrm>
          <a:prstGeom prst="rect">
            <a:avLst/>
          </a:prstGeom>
          <a:noFill/>
          <a:ln>
            <a:noFill/>
          </a:ln>
        </p:spPr>
        <p:txBody>
          <a:bodyPr spcFirstLastPara="1" wrap="square" lIns="91400" tIns="45700" rIns="91400" bIns="45700" anchor="ctr" anchorCtr="0">
            <a:noAutofit/>
          </a:bodyPr>
          <a:lstStyle/>
          <a:p>
            <a:pPr marL="0" lvl="0" indent="0" algn="l" rtl="0">
              <a:lnSpc>
                <a:spcPct val="90000"/>
              </a:lnSpc>
              <a:spcBef>
                <a:spcPts val="1100"/>
              </a:spcBef>
              <a:spcAft>
                <a:spcPts val="0"/>
              </a:spcAft>
              <a:buSzPts val="1100"/>
              <a:buNone/>
            </a:pPr>
            <a:endParaRPr/>
          </a:p>
        </p:txBody>
      </p:sp>
      <p:sp>
        <p:nvSpPr>
          <p:cNvPr id="433" name="Google Shape;433;p2"/>
          <p:cNvSpPr txBox="1">
            <a:spLocks noGrp="1"/>
          </p:cNvSpPr>
          <p:nvPr>
            <p:ph type="title"/>
          </p:nvPr>
        </p:nvSpPr>
        <p:spPr>
          <a:xfrm>
            <a:off x="263600" y="92331"/>
            <a:ext cx="11664800" cy="1071600"/>
          </a:xfrm>
          <a:prstGeom prst="rect">
            <a:avLst/>
          </a:prstGeom>
          <a:noFill/>
          <a:ln>
            <a:noFill/>
          </a:ln>
        </p:spPr>
        <p:txBody>
          <a:bodyPr spcFirstLastPara="1" wrap="square" lIns="91400" tIns="45700" rIns="91400" bIns="45700" anchor="t" anchorCtr="0">
            <a:noAutofit/>
          </a:bodyPr>
          <a:lstStyle/>
          <a:p>
            <a:pPr marL="0" marR="0" lvl="0" indent="0" algn="l" rtl="0">
              <a:lnSpc>
                <a:spcPct val="90000"/>
              </a:lnSpc>
              <a:spcBef>
                <a:spcPts val="0"/>
              </a:spcBef>
              <a:spcAft>
                <a:spcPts val="0"/>
              </a:spcAft>
              <a:buClr>
                <a:schemeClr val="dk1"/>
              </a:buClr>
              <a:buSzPts val="2500"/>
              <a:buFont typeface="Century Gothic"/>
              <a:buNone/>
            </a:pPr>
            <a:r>
              <a:rPr lang="en-GB" sz="2533">
                <a:solidFill>
                  <a:srgbClr val="C00000"/>
                </a:solidFill>
              </a:rPr>
              <a:t>konsep: </a:t>
            </a:r>
            <a:r>
              <a:rPr lang="en-GB" sz="2667" b="0">
                <a:latin typeface="Arial"/>
                <a:ea typeface="Arial"/>
                <a:cs typeface="Arial"/>
                <a:sym typeface="Arial"/>
              </a:rPr>
              <a:t>PENGELOLAAN PERBEKALAN KESEHATAN</a:t>
            </a:r>
            <a:endParaRPr sz="2533">
              <a:solidFill>
                <a:srgbClr val="007E78"/>
              </a:solidFill>
            </a:endParaRPr>
          </a:p>
        </p:txBody>
      </p:sp>
      <p:sp>
        <p:nvSpPr>
          <p:cNvPr id="434" name="Google Shape;434;p2"/>
          <p:cNvSpPr/>
          <p:nvPr/>
        </p:nvSpPr>
        <p:spPr>
          <a:xfrm>
            <a:off x="949726" y="1738550"/>
            <a:ext cx="3950100" cy="847200"/>
          </a:xfrm>
          <a:prstGeom prst="roundRect">
            <a:avLst>
              <a:gd name="adj" fmla="val 31881"/>
            </a:avLst>
          </a:prstGeom>
          <a:solidFill>
            <a:srgbClr val="2DB099"/>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GB" sz="1867" b="1" i="0" u="none" strike="noStrike" cap="none">
                <a:solidFill>
                  <a:srgbClr val="FFFFFF"/>
                </a:solidFill>
                <a:latin typeface="Century Gothic"/>
                <a:ea typeface="Century Gothic"/>
                <a:cs typeface="Century Gothic"/>
                <a:sym typeface="Century Gothic"/>
              </a:rPr>
              <a:t>Pengelolaan Kefarmasian / Perbekalan Kesehatan di fasyanfar</a:t>
            </a:r>
            <a:endParaRPr sz="1867" b="1" i="0" u="none" strike="noStrike" cap="none">
              <a:solidFill>
                <a:srgbClr val="FFFFFF"/>
              </a:solidFill>
              <a:latin typeface="Century Gothic"/>
              <a:ea typeface="Century Gothic"/>
              <a:cs typeface="Century Gothic"/>
              <a:sym typeface="Century Gothic"/>
            </a:endParaRPr>
          </a:p>
        </p:txBody>
      </p:sp>
      <p:cxnSp>
        <p:nvCxnSpPr>
          <p:cNvPr id="435" name="Google Shape;435;p2"/>
          <p:cNvCxnSpPr>
            <a:endCxn id="434" idx="0"/>
          </p:cNvCxnSpPr>
          <p:nvPr/>
        </p:nvCxnSpPr>
        <p:spPr>
          <a:xfrm flipH="1">
            <a:off x="2924776" y="1431650"/>
            <a:ext cx="5253600" cy="306900"/>
          </a:xfrm>
          <a:prstGeom prst="bentConnector2">
            <a:avLst/>
          </a:prstGeom>
          <a:noFill/>
          <a:ln w="9525" cap="flat" cmpd="sng">
            <a:solidFill>
              <a:schemeClr val="dk1"/>
            </a:solidFill>
            <a:prstDash val="solid"/>
            <a:round/>
            <a:headEnd type="none" w="sm" len="sm"/>
            <a:tailEnd type="none" w="sm" len="sm"/>
          </a:ln>
        </p:spPr>
      </p:cxnSp>
      <p:sp>
        <p:nvSpPr>
          <p:cNvPr id="436" name="Google Shape;436;p2"/>
          <p:cNvSpPr/>
          <p:nvPr/>
        </p:nvSpPr>
        <p:spPr>
          <a:xfrm>
            <a:off x="6188988" y="2029363"/>
            <a:ext cx="1247600" cy="515200"/>
          </a:xfrm>
          <a:prstGeom prst="roundRect">
            <a:avLst>
              <a:gd name="adj" fmla="val 16667"/>
            </a:avLst>
          </a:prstGeom>
          <a:solidFill>
            <a:srgbClr val="2DB099"/>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GB" sz="1867" b="1" i="0" u="none" strike="noStrike" cap="none">
                <a:solidFill>
                  <a:srgbClr val="FFFFFF"/>
                </a:solidFill>
                <a:latin typeface="Century Gothic"/>
                <a:ea typeface="Century Gothic"/>
                <a:cs typeface="Century Gothic"/>
                <a:sym typeface="Century Gothic"/>
              </a:rPr>
              <a:t>SDM</a:t>
            </a:r>
            <a:endParaRPr sz="1867" b="1" i="0" u="none" strike="noStrike" cap="none">
              <a:solidFill>
                <a:srgbClr val="FFFFFF"/>
              </a:solidFill>
              <a:latin typeface="Century Gothic"/>
              <a:ea typeface="Century Gothic"/>
              <a:cs typeface="Century Gothic"/>
              <a:sym typeface="Century Gothic"/>
            </a:endParaRPr>
          </a:p>
        </p:txBody>
      </p:sp>
      <p:sp>
        <p:nvSpPr>
          <p:cNvPr id="437" name="Google Shape;437;p2"/>
          <p:cNvSpPr/>
          <p:nvPr/>
        </p:nvSpPr>
        <p:spPr>
          <a:xfrm>
            <a:off x="8906359" y="2070692"/>
            <a:ext cx="2069600" cy="515200"/>
          </a:xfrm>
          <a:prstGeom prst="roundRect">
            <a:avLst>
              <a:gd name="adj" fmla="val 16667"/>
            </a:avLst>
          </a:prstGeom>
          <a:solidFill>
            <a:srgbClr val="2DB099"/>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GB" sz="1867" b="1" i="0" u="none" strike="noStrike" cap="none">
                <a:solidFill>
                  <a:srgbClr val="FFFFFF"/>
                </a:solidFill>
                <a:latin typeface="Century Gothic"/>
                <a:ea typeface="Century Gothic"/>
                <a:cs typeface="Century Gothic"/>
                <a:sym typeface="Century Gothic"/>
              </a:rPr>
              <a:t>Pembiayaan</a:t>
            </a:r>
            <a:endParaRPr sz="1867" b="1" i="0" u="none" strike="noStrike" cap="none">
              <a:solidFill>
                <a:srgbClr val="FFFFFF"/>
              </a:solidFill>
              <a:latin typeface="Century Gothic"/>
              <a:ea typeface="Century Gothic"/>
              <a:cs typeface="Century Gothic"/>
              <a:sym typeface="Century Gothic"/>
            </a:endParaRPr>
          </a:p>
        </p:txBody>
      </p:sp>
      <p:grpSp>
        <p:nvGrpSpPr>
          <p:cNvPr id="438" name="Google Shape;438;p2"/>
          <p:cNvGrpSpPr/>
          <p:nvPr/>
        </p:nvGrpSpPr>
        <p:grpSpPr>
          <a:xfrm>
            <a:off x="5797750" y="2718040"/>
            <a:ext cx="1992884" cy="2330976"/>
            <a:chOff x="0" y="309"/>
            <a:chExt cx="1494663" cy="1748232"/>
          </a:xfrm>
        </p:grpSpPr>
        <p:sp>
          <p:nvSpPr>
            <p:cNvPr id="439" name="Google Shape;439;p2"/>
            <p:cNvSpPr/>
            <p:nvPr/>
          </p:nvSpPr>
          <p:spPr>
            <a:xfrm>
              <a:off x="0" y="1316541"/>
              <a:ext cx="1494600" cy="4320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40" name="Google Shape;440;p2"/>
            <p:cNvSpPr txBox="1"/>
            <p:nvPr/>
          </p:nvSpPr>
          <p:spPr>
            <a:xfrm>
              <a:off x="0" y="1316541"/>
              <a:ext cx="1494600" cy="432000"/>
            </a:xfrm>
            <a:prstGeom prst="rect">
              <a:avLst/>
            </a:prstGeom>
            <a:noFill/>
            <a:ln>
              <a:noFill/>
            </a:ln>
          </p:spPr>
          <p:txBody>
            <a:bodyPr spcFirstLastPara="1" wrap="square" lIns="132725" tIns="132725" rIns="132725" bIns="132725" anchor="ctr" anchorCtr="0">
              <a:noAutofit/>
            </a:bodyPr>
            <a:lstStyle/>
            <a:p>
              <a:pPr marL="0" marR="0" lvl="0" indent="0" algn="ctr" rtl="0">
                <a:lnSpc>
                  <a:spcPct val="90000"/>
                </a:lnSpc>
                <a:spcBef>
                  <a:spcPts val="0"/>
                </a:spcBef>
                <a:spcAft>
                  <a:spcPts val="0"/>
                </a:spcAft>
                <a:buNone/>
              </a:pPr>
              <a:r>
                <a:rPr lang="en-GB" sz="1867" b="0" i="0" u="none" strike="noStrike" cap="none">
                  <a:solidFill>
                    <a:srgbClr val="000000"/>
                  </a:solidFill>
                  <a:latin typeface="Arial"/>
                  <a:ea typeface="Arial"/>
                  <a:cs typeface="Arial"/>
                  <a:sym typeface="Arial"/>
                </a:rPr>
                <a:t>Apoteker Spesialis</a:t>
              </a:r>
              <a:endParaRPr sz="1867" b="0" i="0" u="none" strike="noStrike" cap="none">
                <a:solidFill>
                  <a:srgbClr val="000000"/>
                </a:solidFill>
                <a:latin typeface="Arial"/>
                <a:ea typeface="Arial"/>
                <a:cs typeface="Arial"/>
                <a:sym typeface="Arial"/>
              </a:endParaRPr>
            </a:p>
          </p:txBody>
        </p:sp>
        <p:sp>
          <p:nvSpPr>
            <p:cNvPr id="441" name="Google Shape;441;p2"/>
            <p:cNvSpPr/>
            <p:nvPr/>
          </p:nvSpPr>
          <p:spPr>
            <a:xfrm rot="10800000">
              <a:off x="63" y="668883"/>
              <a:ext cx="1494600" cy="664500"/>
            </a:xfrm>
            <a:prstGeom prst="upArrowCallout">
              <a:avLst>
                <a:gd name="adj1" fmla="val 25000"/>
                <a:gd name="adj2" fmla="val 25000"/>
                <a:gd name="adj3" fmla="val 25000"/>
                <a:gd name="adj4" fmla="val 64977"/>
              </a:avLst>
            </a:prstGeom>
            <a:solidFill>
              <a:schemeClr val="accent1"/>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42" name="Google Shape;442;p2"/>
            <p:cNvSpPr txBox="1"/>
            <p:nvPr/>
          </p:nvSpPr>
          <p:spPr>
            <a:xfrm>
              <a:off x="0" y="668786"/>
              <a:ext cx="1494600" cy="431700"/>
            </a:xfrm>
            <a:prstGeom prst="rect">
              <a:avLst/>
            </a:prstGeom>
            <a:noFill/>
            <a:ln>
              <a:noFill/>
            </a:ln>
          </p:spPr>
          <p:txBody>
            <a:bodyPr spcFirstLastPara="1" wrap="square" lIns="132725" tIns="132725" rIns="132725" bIns="132725" anchor="ctr" anchorCtr="0">
              <a:noAutofit/>
            </a:bodyPr>
            <a:lstStyle/>
            <a:p>
              <a:pPr marL="0" marR="0" lvl="0" indent="0" algn="ctr" rtl="0">
                <a:lnSpc>
                  <a:spcPct val="90000"/>
                </a:lnSpc>
                <a:spcBef>
                  <a:spcPts val="0"/>
                </a:spcBef>
                <a:spcAft>
                  <a:spcPts val="0"/>
                </a:spcAft>
                <a:buNone/>
              </a:pPr>
              <a:r>
                <a:rPr lang="en-GB" sz="1867" b="0" i="0" u="none" strike="noStrike" cap="none">
                  <a:solidFill>
                    <a:srgbClr val="000000"/>
                  </a:solidFill>
                  <a:latin typeface="Arial"/>
                  <a:ea typeface="Arial"/>
                  <a:cs typeface="Arial"/>
                  <a:sym typeface="Arial"/>
                </a:rPr>
                <a:t>Apoteker</a:t>
              </a:r>
              <a:endParaRPr sz="1867" b="0" i="0" u="none" strike="noStrike" cap="none">
                <a:solidFill>
                  <a:srgbClr val="000000"/>
                </a:solidFill>
                <a:latin typeface="Arial"/>
                <a:ea typeface="Arial"/>
                <a:cs typeface="Arial"/>
                <a:sym typeface="Arial"/>
              </a:endParaRPr>
            </a:p>
          </p:txBody>
        </p:sp>
        <p:sp>
          <p:nvSpPr>
            <p:cNvPr id="443" name="Google Shape;443;p2"/>
            <p:cNvSpPr/>
            <p:nvPr/>
          </p:nvSpPr>
          <p:spPr>
            <a:xfrm rot="10800000">
              <a:off x="63" y="406"/>
              <a:ext cx="1494600" cy="664500"/>
            </a:xfrm>
            <a:prstGeom prst="upArrowCallout">
              <a:avLst>
                <a:gd name="adj1" fmla="val 25000"/>
                <a:gd name="adj2" fmla="val 25000"/>
                <a:gd name="adj3" fmla="val 25000"/>
                <a:gd name="adj4" fmla="val 64977"/>
              </a:avLst>
            </a:prstGeom>
            <a:solidFill>
              <a:schemeClr val="accent1"/>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44" name="Google Shape;444;p2"/>
            <p:cNvSpPr txBox="1"/>
            <p:nvPr/>
          </p:nvSpPr>
          <p:spPr>
            <a:xfrm>
              <a:off x="0" y="309"/>
              <a:ext cx="1494600" cy="431700"/>
            </a:xfrm>
            <a:prstGeom prst="rect">
              <a:avLst/>
            </a:prstGeom>
            <a:noFill/>
            <a:ln>
              <a:noFill/>
            </a:ln>
          </p:spPr>
          <p:txBody>
            <a:bodyPr spcFirstLastPara="1" wrap="square" lIns="132725" tIns="132725" rIns="132725" bIns="132725" anchor="ctr" anchorCtr="0">
              <a:noAutofit/>
            </a:bodyPr>
            <a:lstStyle/>
            <a:p>
              <a:pPr marL="0" marR="0" lvl="0" indent="0" algn="ctr" rtl="0">
                <a:lnSpc>
                  <a:spcPct val="90000"/>
                </a:lnSpc>
                <a:spcBef>
                  <a:spcPts val="0"/>
                </a:spcBef>
                <a:spcAft>
                  <a:spcPts val="0"/>
                </a:spcAft>
                <a:buNone/>
              </a:pPr>
              <a:r>
                <a:rPr lang="en-GB" sz="1867" b="0" i="0" u="none" strike="noStrike" cap="none">
                  <a:solidFill>
                    <a:srgbClr val="000000"/>
                  </a:solidFill>
                  <a:latin typeface="Arial"/>
                  <a:ea typeface="Arial"/>
                  <a:cs typeface="Arial"/>
                  <a:sym typeface="Arial"/>
                </a:rPr>
                <a:t>Vokasi Farmasi</a:t>
              </a:r>
              <a:endParaRPr sz="1867" b="0" i="0" u="none" strike="noStrike" cap="none">
                <a:solidFill>
                  <a:srgbClr val="000000"/>
                </a:solidFill>
                <a:latin typeface="Arial"/>
                <a:ea typeface="Arial"/>
                <a:cs typeface="Arial"/>
                <a:sym typeface="Arial"/>
              </a:endParaRPr>
            </a:p>
          </p:txBody>
        </p:sp>
      </p:grpSp>
      <p:cxnSp>
        <p:nvCxnSpPr>
          <p:cNvPr id="445" name="Google Shape;445;p2"/>
          <p:cNvCxnSpPr>
            <a:stCxn id="446" idx="2"/>
            <a:endCxn id="436" idx="0"/>
          </p:cNvCxnSpPr>
          <p:nvPr/>
        </p:nvCxnSpPr>
        <p:spPr>
          <a:xfrm rot="-5400000" flipH="1">
            <a:off x="6408713" y="1625125"/>
            <a:ext cx="806400" cy="1800"/>
          </a:xfrm>
          <a:prstGeom prst="bentConnector3">
            <a:avLst>
              <a:gd name="adj1" fmla="val 50006"/>
            </a:avLst>
          </a:prstGeom>
          <a:noFill/>
          <a:ln w="9525" cap="flat" cmpd="sng">
            <a:solidFill>
              <a:schemeClr val="dk2"/>
            </a:solidFill>
            <a:prstDash val="solid"/>
            <a:round/>
            <a:headEnd type="none" w="sm" len="sm"/>
            <a:tailEnd type="none" w="sm" len="sm"/>
          </a:ln>
        </p:spPr>
      </p:cxnSp>
      <p:cxnSp>
        <p:nvCxnSpPr>
          <p:cNvPr id="447" name="Google Shape;447;p2"/>
          <p:cNvCxnSpPr>
            <a:endCxn id="437" idx="0"/>
          </p:cNvCxnSpPr>
          <p:nvPr/>
        </p:nvCxnSpPr>
        <p:spPr>
          <a:xfrm>
            <a:off x="7381559" y="1439192"/>
            <a:ext cx="2559600" cy="631500"/>
          </a:xfrm>
          <a:prstGeom prst="bentConnector2">
            <a:avLst/>
          </a:prstGeom>
          <a:noFill/>
          <a:ln w="9525" cap="flat" cmpd="sng">
            <a:solidFill>
              <a:schemeClr val="dk2"/>
            </a:solidFill>
            <a:prstDash val="solid"/>
            <a:round/>
            <a:headEnd type="none" w="sm" len="sm"/>
            <a:tailEnd type="none" w="sm" len="sm"/>
          </a:ln>
        </p:spPr>
      </p:cxnSp>
      <p:grpSp>
        <p:nvGrpSpPr>
          <p:cNvPr id="448" name="Google Shape;448;p2"/>
          <p:cNvGrpSpPr/>
          <p:nvPr/>
        </p:nvGrpSpPr>
        <p:grpSpPr>
          <a:xfrm>
            <a:off x="9143289" y="2777310"/>
            <a:ext cx="1595651" cy="1860885"/>
            <a:chOff x="0" y="246"/>
            <a:chExt cx="1196738" cy="1395664"/>
          </a:xfrm>
        </p:grpSpPr>
        <p:sp>
          <p:nvSpPr>
            <p:cNvPr id="449" name="Google Shape;449;p2"/>
            <p:cNvSpPr/>
            <p:nvPr/>
          </p:nvSpPr>
          <p:spPr>
            <a:xfrm>
              <a:off x="0" y="1050910"/>
              <a:ext cx="1196700" cy="3450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50" name="Google Shape;450;p2"/>
            <p:cNvSpPr txBox="1"/>
            <p:nvPr/>
          </p:nvSpPr>
          <p:spPr>
            <a:xfrm>
              <a:off x="0" y="1050910"/>
              <a:ext cx="1196700" cy="345000"/>
            </a:xfrm>
            <a:prstGeom prst="rect">
              <a:avLst/>
            </a:prstGeom>
            <a:noFill/>
            <a:ln>
              <a:noFill/>
            </a:ln>
          </p:spPr>
          <p:txBody>
            <a:bodyPr spcFirstLastPara="1" wrap="square" lIns="132725" tIns="132725" rIns="132725" bIns="132725" anchor="ctr" anchorCtr="0">
              <a:noAutofit/>
            </a:bodyPr>
            <a:lstStyle/>
            <a:p>
              <a:pPr marL="0" marR="0" lvl="0" indent="0" algn="ctr" rtl="0">
                <a:lnSpc>
                  <a:spcPct val="90000"/>
                </a:lnSpc>
                <a:spcBef>
                  <a:spcPts val="0"/>
                </a:spcBef>
                <a:spcAft>
                  <a:spcPts val="0"/>
                </a:spcAft>
                <a:buNone/>
              </a:pPr>
              <a:r>
                <a:rPr lang="en-GB" sz="1867" b="0" i="0" u="none" strike="noStrike" cap="none">
                  <a:solidFill>
                    <a:srgbClr val="000000"/>
                  </a:solidFill>
                  <a:latin typeface="Arial"/>
                  <a:ea typeface="Arial"/>
                  <a:cs typeface="Arial"/>
                  <a:sym typeface="Arial"/>
                </a:rPr>
                <a:t>Sumber lainnya</a:t>
              </a:r>
              <a:endParaRPr sz="1867" b="0" i="0" u="none" strike="noStrike" cap="none">
                <a:solidFill>
                  <a:srgbClr val="000000"/>
                </a:solidFill>
                <a:latin typeface="Arial"/>
                <a:ea typeface="Arial"/>
                <a:cs typeface="Arial"/>
                <a:sym typeface="Arial"/>
              </a:endParaRPr>
            </a:p>
          </p:txBody>
        </p:sp>
        <p:sp>
          <p:nvSpPr>
            <p:cNvPr id="451" name="Google Shape;451;p2"/>
            <p:cNvSpPr/>
            <p:nvPr/>
          </p:nvSpPr>
          <p:spPr>
            <a:xfrm rot="10800000">
              <a:off x="38" y="525684"/>
              <a:ext cx="1196700" cy="530400"/>
            </a:xfrm>
            <a:prstGeom prst="upArrowCallout">
              <a:avLst>
                <a:gd name="adj1" fmla="val 25000"/>
                <a:gd name="adj2" fmla="val 25000"/>
                <a:gd name="adj3" fmla="val 25000"/>
                <a:gd name="adj4" fmla="val 64977"/>
              </a:avLst>
            </a:prstGeom>
            <a:solidFill>
              <a:schemeClr val="accent1"/>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52" name="Google Shape;452;p2"/>
            <p:cNvSpPr txBox="1"/>
            <p:nvPr/>
          </p:nvSpPr>
          <p:spPr>
            <a:xfrm>
              <a:off x="0" y="525578"/>
              <a:ext cx="1196700" cy="344700"/>
            </a:xfrm>
            <a:prstGeom prst="rect">
              <a:avLst/>
            </a:prstGeom>
            <a:noFill/>
            <a:ln>
              <a:noFill/>
            </a:ln>
          </p:spPr>
          <p:txBody>
            <a:bodyPr spcFirstLastPara="1" wrap="square" lIns="132725" tIns="132725" rIns="132725" bIns="132725" anchor="ctr" anchorCtr="0">
              <a:noAutofit/>
            </a:bodyPr>
            <a:lstStyle/>
            <a:p>
              <a:pPr marL="0" marR="0" lvl="0" indent="0" algn="ctr" rtl="0">
                <a:lnSpc>
                  <a:spcPct val="90000"/>
                </a:lnSpc>
                <a:spcBef>
                  <a:spcPts val="0"/>
                </a:spcBef>
                <a:spcAft>
                  <a:spcPts val="0"/>
                </a:spcAft>
                <a:buNone/>
              </a:pPr>
              <a:r>
                <a:rPr lang="en-GB" sz="1867" b="0" i="0" u="none" strike="noStrike" cap="none">
                  <a:solidFill>
                    <a:srgbClr val="000000"/>
                  </a:solidFill>
                  <a:latin typeface="Arial"/>
                  <a:ea typeface="Arial"/>
                  <a:cs typeface="Arial"/>
                  <a:sym typeface="Arial"/>
                </a:rPr>
                <a:t>APBD</a:t>
              </a:r>
              <a:endParaRPr sz="1867" b="0" i="0" u="none" strike="noStrike" cap="none">
                <a:solidFill>
                  <a:srgbClr val="000000"/>
                </a:solidFill>
                <a:latin typeface="Arial"/>
                <a:ea typeface="Arial"/>
                <a:cs typeface="Arial"/>
                <a:sym typeface="Arial"/>
              </a:endParaRPr>
            </a:p>
          </p:txBody>
        </p:sp>
        <p:sp>
          <p:nvSpPr>
            <p:cNvPr id="453" name="Google Shape;453;p2"/>
            <p:cNvSpPr/>
            <p:nvPr/>
          </p:nvSpPr>
          <p:spPr>
            <a:xfrm rot="10800000">
              <a:off x="38" y="352"/>
              <a:ext cx="1196700" cy="530400"/>
            </a:xfrm>
            <a:prstGeom prst="upArrowCallout">
              <a:avLst>
                <a:gd name="adj1" fmla="val 25000"/>
                <a:gd name="adj2" fmla="val 25000"/>
                <a:gd name="adj3" fmla="val 25000"/>
                <a:gd name="adj4" fmla="val 64977"/>
              </a:avLst>
            </a:prstGeom>
            <a:solidFill>
              <a:schemeClr val="accent1"/>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54" name="Google Shape;454;p2"/>
            <p:cNvSpPr txBox="1"/>
            <p:nvPr/>
          </p:nvSpPr>
          <p:spPr>
            <a:xfrm>
              <a:off x="0" y="246"/>
              <a:ext cx="1196700" cy="344700"/>
            </a:xfrm>
            <a:prstGeom prst="rect">
              <a:avLst/>
            </a:prstGeom>
            <a:noFill/>
            <a:ln>
              <a:noFill/>
            </a:ln>
          </p:spPr>
          <p:txBody>
            <a:bodyPr spcFirstLastPara="1" wrap="square" lIns="132725" tIns="132725" rIns="132725" bIns="132725" anchor="ctr" anchorCtr="0">
              <a:noAutofit/>
            </a:bodyPr>
            <a:lstStyle/>
            <a:p>
              <a:pPr marL="0" marR="0" lvl="0" indent="0" algn="ctr" rtl="0">
                <a:lnSpc>
                  <a:spcPct val="90000"/>
                </a:lnSpc>
                <a:spcBef>
                  <a:spcPts val="0"/>
                </a:spcBef>
                <a:spcAft>
                  <a:spcPts val="0"/>
                </a:spcAft>
                <a:buNone/>
              </a:pPr>
              <a:r>
                <a:rPr lang="en-GB" sz="1867" b="0" i="0" u="none" strike="noStrike" cap="none">
                  <a:solidFill>
                    <a:srgbClr val="000000"/>
                  </a:solidFill>
                  <a:latin typeface="Arial"/>
                  <a:ea typeface="Arial"/>
                  <a:cs typeface="Arial"/>
                  <a:sym typeface="Arial"/>
                </a:rPr>
                <a:t>APBN</a:t>
              </a:r>
              <a:endParaRPr sz="1867" b="0" i="0" u="none" strike="noStrike" cap="none">
                <a:solidFill>
                  <a:srgbClr val="000000"/>
                </a:solidFill>
                <a:latin typeface="Arial"/>
                <a:ea typeface="Arial"/>
                <a:cs typeface="Arial"/>
                <a:sym typeface="Arial"/>
              </a:endParaRPr>
            </a:p>
          </p:txBody>
        </p:sp>
      </p:grpSp>
      <p:grpSp>
        <p:nvGrpSpPr>
          <p:cNvPr id="455" name="Google Shape;455;p2"/>
          <p:cNvGrpSpPr/>
          <p:nvPr/>
        </p:nvGrpSpPr>
        <p:grpSpPr>
          <a:xfrm>
            <a:off x="529022" y="2778623"/>
            <a:ext cx="1992884" cy="3432575"/>
            <a:chOff x="0" y="1231"/>
            <a:chExt cx="1494663" cy="2574431"/>
          </a:xfrm>
        </p:grpSpPr>
        <p:sp>
          <p:nvSpPr>
            <p:cNvPr id="456" name="Google Shape;456;p2"/>
            <p:cNvSpPr/>
            <p:nvPr/>
          </p:nvSpPr>
          <p:spPr>
            <a:xfrm>
              <a:off x="0" y="2212662"/>
              <a:ext cx="1494600" cy="3630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57" name="Google Shape;457;p2"/>
            <p:cNvSpPr txBox="1"/>
            <p:nvPr/>
          </p:nvSpPr>
          <p:spPr>
            <a:xfrm>
              <a:off x="0" y="2212662"/>
              <a:ext cx="1494600" cy="363000"/>
            </a:xfrm>
            <a:prstGeom prst="rect">
              <a:avLst/>
            </a:prstGeom>
            <a:noFill/>
            <a:ln>
              <a:noFill/>
            </a:ln>
          </p:spPr>
          <p:txBody>
            <a:bodyPr spcFirstLastPara="1" wrap="square" lIns="132725" tIns="132725" rIns="132725" bIns="132725" anchor="ctr" anchorCtr="0">
              <a:noAutofit/>
            </a:bodyPr>
            <a:lstStyle/>
            <a:p>
              <a:pPr marL="0" marR="0" lvl="0" indent="0" algn="ctr" rtl="0">
                <a:lnSpc>
                  <a:spcPct val="90000"/>
                </a:lnSpc>
                <a:spcBef>
                  <a:spcPts val="0"/>
                </a:spcBef>
                <a:spcAft>
                  <a:spcPts val="0"/>
                </a:spcAft>
                <a:buNone/>
              </a:pPr>
              <a:r>
                <a:rPr lang="en-GB" sz="1867" b="0" i="0" u="none" strike="noStrike" cap="none">
                  <a:solidFill>
                    <a:srgbClr val="000000"/>
                  </a:solidFill>
                  <a:latin typeface="Arial"/>
                  <a:ea typeface="Arial"/>
                  <a:cs typeface="Arial"/>
                  <a:sym typeface="Arial"/>
                </a:rPr>
                <a:t>Penyimpanan;</a:t>
              </a:r>
              <a:endParaRPr sz="1867" b="0" i="0" u="none" strike="noStrike" cap="none">
                <a:solidFill>
                  <a:srgbClr val="000000"/>
                </a:solidFill>
                <a:latin typeface="Arial"/>
                <a:ea typeface="Arial"/>
                <a:cs typeface="Arial"/>
                <a:sym typeface="Arial"/>
              </a:endParaRPr>
            </a:p>
          </p:txBody>
        </p:sp>
        <p:sp>
          <p:nvSpPr>
            <p:cNvPr id="458" name="Google Shape;458;p2"/>
            <p:cNvSpPr/>
            <p:nvPr/>
          </p:nvSpPr>
          <p:spPr>
            <a:xfrm rot="10800000">
              <a:off x="63" y="1659806"/>
              <a:ext cx="1494600" cy="558300"/>
            </a:xfrm>
            <a:prstGeom prst="upArrowCallout">
              <a:avLst>
                <a:gd name="adj1" fmla="val 25000"/>
                <a:gd name="adj2" fmla="val 25000"/>
                <a:gd name="adj3" fmla="val 25000"/>
                <a:gd name="adj4" fmla="val 64977"/>
              </a:avLst>
            </a:prstGeom>
            <a:solidFill>
              <a:schemeClr val="accent1"/>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59" name="Google Shape;459;p2"/>
            <p:cNvSpPr txBox="1"/>
            <p:nvPr/>
          </p:nvSpPr>
          <p:spPr>
            <a:xfrm>
              <a:off x="0" y="1659804"/>
              <a:ext cx="1494600" cy="362700"/>
            </a:xfrm>
            <a:prstGeom prst="rect">
              <a:avLst/>
            </a:prstGeom>
            <a:noFill/>
            <a:ln>
              <a:noFill/>
            </a:ln>
          </p:spPr>
          <p:txBody>
            <a:bodyPr spcFirstLastPara="1" wrap="square" lIns="132725" tIns="132725" rIns="132725" bIns="132725" anchor="ctr" anchorCtr="0">
              <a:noAutofit/>
            </a:bodyPr>
            <a:lstStyle/>
            <a:p>
              <a:pPr marL="0" marR="0" lvl="0" indent="0" algn="ctr" rtl="0">
                <a:lnSpc>
                  <a:spcPct val="90000"/>
                </a:lnSpc>
                <a:spcBef>
                  <a:spcPts val="0"/>
                </a:spcBef>
                <a:spcAft>
                  <a:spcPts val="0"/>
                </a:spcAft>
                <a:buNone/>
              </a:pPr>
              <a:r>
                <a:rPr lang="en-GB" sz="1867" b="0" i="0" u="none" strike="noStrike" cap="none">
                  <a:solidFill>
                    <a:srgbClr val="000000"/>
                  </a:solidFill>
                  <a:latin typeface="Arial"/>
                  <a:ea typeface="Arial"/>
                  <a:cs typeface="Arial"/>
                  <a:sym typeface="Arial"/>
                </a:rPr>
                <a:t>Penerimaan;</a:t>
              </a:r>
              <a:endParaRPr sz="1867" b="0" i="0" u="none" strike="noStrike" cap="none">
                <a:solidFill>
                  <a:srgbClr val="000000"/>
                </a:solidFill>
                <a:latin typeface="Arial"/>
                <a:ea typeface="Arial"/>
                <a:cs typeface="Arial"/>
                <a:sym typeface="Arial"/>
              </a:endParaRPr>
            </a:p>
          </p:txBody>
        </p:sp>
        <p:sp>
          <p:nvSpPr>
            <p:cNvPr id="460" name="Google Shape;460;p2"/>
            <p:cNvSpPr/>
            <p:nvPr/>
          </p:nvSpPr>
          <p:spPr>
            <a:xfrm rot="10800000">
              <a:off x="63" y="1106949"/>
              <a:ext cx="1494600" cy="558300"/>
            </a:xfrm>
            <a:prstGeom prst="upArrowCallout">
              <a:avLst>
                <a:gd name="adj1" fmla="val 25000"/>
                <a:gd name="adj2" fmla="val 25000"/>
                <a:gd name="adj3" fmla="val 25000"/>
                <a:gd name="adj4" fmla="val 64977"/>
              </a:avLst>
            </a:prstGeom>
            <a:solidFill>
              <a:schemeClr val="accent1"/>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61" name="Google Shape;461;p2"/>
            <p:cNvSpPr txBox="1"/>
            <p:nvPr/>
          </p:nvSpPr>
          <p:spPr>
            <a:xfrm>
              <a:off x="0" y="1106947"/>
              <a:ext cx="1494600" cy="362700"/>
            </a:xfrm>
            <a:prstGeom prst="rect">
              <a:avLst/>
            </a:prstGeom>
            <a:noFill/>
            <a:ln>
              <a:noFill/>
            </a:ln>
          </p:spPr>
          <p:txBody>
            <a:bodyPr spcFirstLastPara="1" wrap="square" lIns="132725" tIns="132725" rIns="132725" bIns="132725" anchor="ctr" anchorCtr="0">
              <a:noAutofit/>
            </a:bodyPr>
            <a:lstStyle/>
            <a:p>
              <a:pPr marL="0" marR="0" lvl="0" indent="0" algn="ctr" rtl="0">
                <a:lnSpc>
                  <a:spcPct val="90000"/>
                </a:lnSpc>
                <a:spcBef>
                  <a:spcPts val="0"/>
                </a:spcBef>
                <a:spcAft>
                  <a:spcPts val="0"/>
                </a:spcAft>
                <a:buNone/>
              </a:pPr>
              <a:r>
                <a:rPr lang="en-GB" sz="1867" b="0" i="0" u="none" strike="noStrike" cap="none">
                  <a:solidFill>
                    <a:srgbClr val="000000"/>
                  </a:solidFill>
                  <a:latin typeface="Arial"/>
                  <a:ea typeface="Arial"/>
                  <a:cs typeface="Arial"/>
                  <a:sym typeface="Arial"/>
                </a:rPr>
                <a:t>Pengadaan;</a:t>
              </a:r>
              <a:endParaRPr sz="1867" b="0" i="0" u="none" strike="noStrike" cap="none">
                <a:solidFill>
                  <a:srgbClr val="000000"/>
                </a:solidFill>
                <a:latin typeface="Arial"/>
                <a:ea typeface="Arial"/>
                <a:cs typeface="Arial"/>
                <a:sym typeface="Arial"/>
              </a:endParaRPr>
            </a:p>
          </p:txBody>
        </p:sp>
        <p:sp>
          <p:nvSpPr>
            <p:cNvPr id="462" name="Google Shape;462;p2"/>
            <p:cNvSpPr/>
            <p:nvPr/>
          </p:nvSpPr>
          <p:spPr>
            <a:xfrm rot="10800000">
              <a:off x="63" y="554091"/>
              <a:ext cx="1494600" cy="558300"/>
            </a:xfrm>
            <a:prstGeom prst="upArrowCallout">
              <a:avLst>
                <a:gd name="adj1" fmla="val 25000"/>
                <a:gd name="adj2" fmla="val 25000"/>
                <a:gd name="adj3" fmla="val 25000"/>
                <a:gd name="adj4" fmla="val 64977"/>
              </a:avLst>
            </a:prstGeom>
            <a:solidFill>
              <a:schemeClr val="accent1"/>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63" name="Google Shape;463;p2"/>
            <p:cNvSpPr txBox="1"/>
            <p:nvPr/>
          </p:nvSpPr>
          <p:spPr>
            <a:xfrm>
              <a:off x="0" y="554089"/>
              <a:ext cx="1494600" cy="362700"/>
            </a:xfrm>
            <a:prstGeom prst="rect">
              <a:avLst/>
            </a:prstGeom>
            <a:noFill/>
            <a:ln>
              <a:noFill/>
            </a:ln>
          </p:spPr>
          <p:txBody>
            <a:bodyPr spcFirstLastPara="1" wrap="square" lIns="132725" tIns="132725" rIns="132725" bIns="132725" anchor="ctr" anchorCtr="0">
              <a:noAutofit/>
            </a:bodyPr>
            <a:lstStyle/>
            <a:p>
              <a:pPr marL="0" marR="0" lvl="0" indent="0" algn="ctr" rtl="0">
                <a:lnSpc>
                  <a:spcPct val="90000"/>
                </a:lnSpc>
                <a:spcBef>
                  <a:spcPts val="0"/>
                </a:spcBef>
                <a:spcAft>
                  <a:spcPts val="0"/>
                </a:spcAft>
                <a:buNone/>
              </a:pPr>
              <a:r>
                <a:rPr lang="en-GB" sz="1867" b="0" i="0" u="none" strike="noStrike" cap="none">
                  <a:solidFill>
                    <a:srgbClr val="000000"/>
                  </a:solidFill>
                  <a:latin typeface="Arial"/>
                  <a:ea typeface="Arial"/>
                  <a:cs typeface="Arial"/>
                  <a:sym typeface="Arial"/>
                </a:rPr>
                <a:t>Perencanaan;</a:t>
              </a:r>
              <a:endParaRPr sz="1867" b="0" i="0" u="none" strike="noStrike" cap="none">
                <a:solidFill>
                  <a:srgbClr val="000000"/>
                </a:solidFill>
                <a:latin typeface="Arial"/>
                <a:ea typeface="Arial"/>
                <a:cs typeface="Arial"/>
                <a:sym typeface="Arial"/>
              </a:endParaRPr>
            </a:p>
          </p:txBody>
        </p:sp>
        <p:sp>
          <p:nvSpPr>
            <p:cNvPr id="464" name="Google Shape;464;p2"/>
            <p:cNvSpPr/>
            <p:nvPr/>
          </p:nvSpPr>
          <p:spPr>
            <a:xfrm rot="10800000">
              <a:off x="63" y="1233"/>
              <a:ext cx="1494600" cy="558300"/>
            </a:xfrm>
            <a:prstGeom prst="upArrowCallout">
              <a:avLst>
                <a:gd name="adj1" fmla="val 25000"/>
                <a:gd name="adj2" fmla="val 25000"/>
                <a:gd name="adj3" fmla="val 25000"/>
                <a:gd name="adj4" fmla="val 64977"/>
              </a:avLst>
            </a:prstGeom>
            <a:solidFill>
              <a:schemeClr val="accent1"/>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65" name="Google Shape;465;p2"/>
            <p:cNvSpPr txBox="1"/>
            <p:nvPr/>
          </p:nvSpPr>
          <p:spPr>
            <a:xfrm>
              <a:off x="0" y="1231"/>
              <a:ext cx="1494600" cy="362700"/>
            </a:xfrm>
            <a:prstGeom prst="rect">
              <a:avLst/>
            </a:prstGeom>
            <a:noFill/>
            <a:ln>
              <a:noFill/>
            </a:ln>
          </p:spPr>
          <p:txBody>
            <a:bodyPr spcFirstLastPara="1" wrap="square" lIns="132725" tIns="132725" rIns="132725" bIns="132725" anchor="ctr" anchorCtr="0">
              <a:noAutofit/>
            </a:bodyPr>
            <a:lstStyle/>
            <a:p>
              <a:pPr marL="0" marR="0" lvl="0" indent="0" algn="ctr" rtl="0">
                <a:lnSpc>
                  <a:spcPct val="90000"/>
                </a:lnSpc>
                <a:spcBef>
                  <a:spcPts val="0"/>
                </a:spcBef>
                <a:spcAft>
                  <a:spcPts val="0"/>
                </a:spcAft>
                <a:buNone/>
              </a:pPr>
              <a:r>
                <a:rPr lang="en-GB" sz="1867" b="0" i="0" u="none" strike="noStrike" cap="none">
                  <a:solidFill>
                    <a:srgbClr val="000000"/>
                  </a:solidFill>
                  <a:latin typeface="Arial"/>
                  <a:ea typeface="Arial"/>
                  <a:cs typeface="Arial"/>
                  <a:sym typeface="Arial"/>
                </a:rPr>
                <a:t>Seleksi Obat</a:t>
              </a:r>
              <a:endParaRPr sz="1867" b="0" i="0" u="none" strike="noStrike" cap="none">
                <a:solidFill>
                  <a:srgbClr val="000000"/>
                </a:solidFill>
                <a:latin typeface="Arial"/>
                <a:ea typeface="Arial"/>
                <a:cs typeface="Arial"/>
                <a:sym typeface="Arial"/>
              </a:endParaRPr>
            </a:p>
          </p:txBody>
        </p:sp>
      </p:grpSp>
      <p:sp>
        <p:nvSpPr>
          <p:cNvPr id="446" name="Google Shape;446;p2"/>
          <p:cNvSpPr/>
          <p:nvPr/>
        </p:nvSpPr>
        <p:spPr>
          <a:xfrm>
            <a:off x="3603413" y="684825"/>
            <a:ext cx="6415200" cy="538000"/>
          </a:xfrm>
          <a:prstGeom prst="roundRect">
            <a:avLst>
              <a:gd name="adj" fmla="val 16667"/>
            </a:avLst>
          </a:prstGeom>
          <a:solidFill>
            <a:srgbClr val="1C7477"/>
          </a:solidFill>
          <a:ln>
            <a:noFill/>
          </a:ln>
        </p:spPr>
        <p:txBody>
          <a:bodyPr spcFirstLastPara="1" wrap="square" lIns="121900" tIns="60925" rIns="121900" bIns="60925" anchor="ctr" anchorCtr="0">
            <a:noAutofit/>
          </a:bodyPr>
          <a:lstStyle/>
          <a:p>
            <a:pPr marL="0" marR="0" lvl="0" indent="0" algn="ctr" rtl="0">
              <a:spcBef>
                <a:spcPts val="0"/>
              </a:spcBef>
              <a:spcAft>
                <a:spcPts val="0"/>
              </a:spcAft>
              <a:buNone/>
            </a:pPr>
            <a:r>
              <a:rPr lang="en-GB" sz="1867" b="1" i="0" u="none" strike="noStrike" cap="none">
                <a:solidFill>
                  <a:srgbClr val="FFFFFF"/>
                </a:solidFill>
                <a:latin typeface="Century Gothic"/>
                <a:ea typeface="Century Gothic"/>
                <a:cs typeface="Century Gothic"/>
                <a:sym typeface="Century Gothic"/>
              </a:rPr>
              <a:t>Fasilitas </a:t>
            </a:r>
            <a:r>
              <a:rPr lang="en-GB" sz="1867" b="1">
                <a:solidFill>
                  <a:srgbClr val="FFFFFF"/>
                </a:solidFill>
                <a:latin typeface="Century Gothic"/>
                <a:ea typeface="Century Gothic"/>
                <a:cs typeface="Century Gothic"/>
                <a:sym typeface="Century Gothic"/>
              </a:rPr>
              <a:t>Pelayanan </a:t>
            </a:r>
            <a:r>
              <a:rPr lang="en-GB" sz="1867" b="1" i="0" u="none" strike="noStrike" cap="none">
                <a:solidFill>
                  <a:srgbClr val="FFFFFF"/>
                </a:solidFill>
                <a:latin typeface="Century Gothic"/>
                <a:ea typeface="Century Gothic"/>
                <a:cs typeface="Century Gothic"/>
                <a:sym typeface="Century Gothic"/>
              </a:rPr>
              <a:t>Kefarmasian Pemerintah</a:t>
            </a:r>
            <a:endParaRPr sz="1867" b="1" i="0" u="none" strike="noStrike" cap="none">
              <a:solidFill>
                <a:srgbClr val="FFFFFF"/>
              </a:solidFill>
              <a:latin typeface="Century Gothic"/>
              <a:ea typeface="Century Gothic"/>
              <a:cs typeface="Century Gothic"/>
              <a:sym typeface="Century Gothic"/>
            </a:endParaRPr>
          </a:p>
        </p:txBody>
      </p:sp>
      <p:grpSp>
        <p:nvGrpSpPr>
          <p:cNvPr id="466" name="Google Shape;466;p2"/>
          <p:cNvGrpSpPr/>
          <p:nvPr/>
        </p:nvGrpSpPr>
        <p:grpSpPr>
          <a:xfrm>
            <a:off x="2687653" y="2778623"/>
            <a:ext cx="1992884" cy="3432575"/>
            <a:chOff x="0" y="1231"/>
            <a:chExt cx="1494663" cy="2574431"/>
          </a:xfrm>
        </p:grpSpPr>
        <p:sp>
          <p:nvSpPr>
            <p:cNvPr id="467" name="Google Shape;467;p2"/>
            <p:cNvSpPr/>
            <p:nvPr/>
          </p:nvSpPr>
          <p:spPr>
            <a:xfrm>
              <a:off x="0" y="2212662"/>
              <a:ext cx="1494600" cy="363000"/>
            </a:xfrm>
            <a:prstGeom prst="rect">
              <a:avLst/>
            </a:prstGeom>
            <a:solidFill>
              <a:schemeClr val="accent1"/>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68" name="Google Shape;468;p2"/>
            <p:cNvSpPr txBox="1"/>
            <p:nvPr/>
          </p:nvSpPr>
          <p:spPr>
            <a:xfrm>
              <a:off x="0" y="2212662"/>
              <a:ext cx="1494600" cy="363000"/>
            </a:xfrm>
            <a:prstGeom prst="rect">
              <a:avLst/>
            </a:prstGeom>
            <a:noFill/>
            <a:ln>
              <a:noFill/>
            </a:ln>
          </p:spPr>
          <p:txBody>
            <a:bodyPr spcFirstLastPara="1" wrap="square" lIns="132725" tIns="132725" rIns="132725" bIns="132725" anchor="ctr" anchorCtr="0">
              <a:noAutofit/>
            </a:bodyPr>
            <a:lstStyle/>
            <a:p>
              <a:pPr marL="0" marR="0" lvl="0" indent="0" algn="ctr" rtl="0">
                <a:lnSpc>
                  <a:spcPct val="90000"/>
                </a:lnSpc>
                <a:spcBef>
                  <a:spcPts val="0"/>
                </a:spcBef>
                <a:spcAft>
                  <a:spcPts val="0"/>
                </a:spcAft>
                <a:buNone/>
              </a:pPr>
              <a:r>
                <a:rPr lang="en-GB" sz="1867" b="0" i="0" u="none" strike="noStrike" cap="none">
                  <a:solidFill>
                    <a:srgbClr val="000000"/>
                  </a:solidFill>
                  <a:latin typeface="Arial"/>
                  <a:ea typeface="Arial"/>
                  <a:cs typeface="Arial"/>
                  <a:sym typeface="Arial"/>
                </a:rPr>
                <a:t>Pemusnahan</a:t>
              </a:r>
              <a:endParaRPr sz="1867" b="0" i="0" u="none" strike="noStrike" cap="none">
                <a:solidFill>
                  <a:srgbClr val="000000"/>
                </a:solidFill>
                <a:latin typeface="Arial"/>
                <a:ea typeface="Arial"/>
                <a:cs typeface="Arial"/>
                <a:sym typeface="Arial"/>
              </a:endParaRPr>
            </a:p>
          </p:txBody>
        </p:sp>
        <p:sp>
          <p:nvSpPr>
            <p:cNvPr id="469" name="Google Shape;469;p2"/>
            <p:cNvSpPr/>
            <p:nvPr/>
          </p:nvSpPr>
          <p:spPr>
            <a:xfrm rot="10800000">
              <a:off x="63" y="1659806"/>
              <a:ext cx="1494600" cy="558300"/>
            </a:xfrm>
            <a:prstGeom prst="upArrowCallout">
              <a:avLst>
                <a:gd name="adj1" fmla="val 25000"/>
                <a:gd name="adj2" fmla="val 25000"/>
                <a:gd name="adj3" fmla="val 25000"/>
                <a:gd name="adj4" fmla="val 64977"/>
              </a:avLst>
            </a:prstGeom>
            <a:solidFill>
              <a:schemeClr val="accent1"/>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70" name="Google Shape;470;p2"/>
            <p:cNvSpPr txBox="1"/>
            <p:nvPr/>
          </p:nvSpPr>
          <p:spPr>
            <a:xfrm>
              <a:off x="0" y="1659804"/>
              <a:ext cx="1494600" cy="362700"/>
            </a:xfrm>
            <a:prstGeom prst="rect">
              <a:avLst/>
            </a:prstGeom>
            <a:noFill/>
            <a:ln>
              <a:noFill/>
            </a:ln>
          </p:spPr>
          <p:txBody>
            <a:bodyPr spcFirstLastPara="1" wrap="square" lIns="132725" tIns="132725" rIns="132725" bIns="132725" anchor="ctr" anchorCtr="0">
              <a:noAutofit/>
            </a:bodyPr>
            <a:lstStyle/>
            <a:p>
              <a:pPr marL="0" marR="0" lvl="0" indent="0" algn="ctr" rtl="0">
                <a:lnSpc>
                  <a:spcPct val="90000"/>
                </a:lnSpc>
                <a:spcBef>
                  <a:spcPts val="0"/>
                </a:spcBef>
                <a:spcAft>
                  <a:spcPts val="0"/>
                </a:spcAft>
                <a:buNone/>
              </a:pPr>
              <a:r>
                <a:rPr lang="en-GB" sz="1867" b="0" i="0" u="none" strike="noStrike" cap="none">
                  <a:solidFill>
                    <a:srgbClr val="000000"/>
                  </a:solidFill>
                  <a:latin typeface="Arial"/>
                  <a:ea typeface="Arial"/>
                  <a:cs typeface="Arial"/>
                  <a:sym typeface="Arial"/>
                </a:rPr>
                <a:t>Evaluasi;</a:t>
              </a:r>
              <a:endParaRPr sz="1867" b="0" i="0" u="none" strike="noStrike" cap="none">
                <a:solidFill>
                  <a:srgbClr val="000000"/>
                </a:solidFill>
                <a:latin typeface="Arial"/>
                <a:ea typeface="Arial"/>
                <a:cs typeface="Arial"/>
                <a:sym typeface="Arial"/>
              </a:endParaRPr>
            </a:p>
          </p:txBody>
        </p:sp>
        <p:sp>
          <p:nvSpPr>
            <p:cNvPr id="471" name="Google Shape;471;p2"/>
            <p:cNvSpPr/>
            <p:nvPr/>
          </p:nvSpPr>
          <p:spPr>
            <a:xfrm rot="10800000">
              <a:off x="63" y="1106949"/>
              <a:ext cx="1494600" cy="558300"/>
            </a:xfrm>
            <a:prstGeom prst="upArrowCallout">
              <a:avLst>
                <a:gd name="adj1" fmla="val 25000"/>
                <a:gd name="adj2" fmla="val 25000"/>
                <a:gd name="adj3" fmla="val 25000"/>
                <a:gd name="adj4" fmla="val 64977"/>
              </a:avLst>
            </a:prstGeom>
            <a:solidFill>
              <a:schemeClr val="accent1"/>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72" name="Google Shape;472;p2"/>
            <p:cNvSpPr txBox="1"/>
            <p:nvPr/>
          </p:nvSpPr>
          <p:spPr>
            <a:xfrm>
              <a:off x="0" y="1106947"/>
              <a:ext cx="1494600" cy="362700"/>
            </a:xfrm>
            <a:prstGeom prst="rect">
              <a:avLst/>
            </a:prstGeom>
            <a:noFill/>
            <a:ln>
              <a:noFill/>
            </a:ln>
          </p:spPr>
          <p:txBody>
            <a:bodyPr spcFirstLastPara="1" wrap="square" lIns="132725" tIns="132725" rIns="132725" bIns="132725" anchor="ctr" anchorCtr="0">
              <a:noAutofit/>
            </a:bodyPr>
            <a:lstStyle/>
            <a:p>
              <a:pPr marL="0" marR="0" lvl="0" indent="0" algn="ctr" rtl="0">
                <a:lnSpc>
                  <a:spcPct val="90000"/>
                </a:lnSpc>
                <a:spcBef>
                  <a:spcPts val="0"/>
                </a:spcBef>
                <a:spcAft>
                  <a:spcPts val="0"/>
                </a:spcAft>
                <a:buNone/>
              </a:pPr>
              <a:r>
                <a:rPr lang="en-GB" sz="1867" b="0" i="0" u="none" strike="noStrike" cap="none">
                  <a:solidFill>
                    <a:srgbClr val="000000"/>
                  </a:solidFill>
                  <a:latin typeface="Arial"/>
                  <a:ea typeface="Arial"/>
                  <a:cs typeface="Arial"/>
                  <a:sym typeface="Arial"/>
                </a:rPr>
                <a:t>Pengendalian</a:t>
              </a:r>
              <a:endParaRPr sz="1867" b="0" i="0" u="none" strike="noStrike" cap="none">
                <a:solidFill>
                  <a:srgbClr val="000000"/>
                </a:solidFill>
                <a:latin typeface="Arial"/>
                <a:ea typeface="Arial"/>
                <a:cs typeface="Arial"/>
                <a:sym typeface="Arial"/>
              </a:endParaRPr>
            </a:p>
          </p:txBody>
        </p:sp>
        <p:sp>
          <p:nvSpPr>
            <p:cNvPr id="473" name="Google Shape;473;p2"/>
            <p:cNvSpPr/>
            <p:nvPr/>
          </p:nvSpPr>
          <p:spPr>
            <a:xfrm rot="10800000">
              <a:off x="63" y="554091"/>
              <a:ext cx="1494600" cy="558300"/>
            </a:xfrm>
            <a:prstGeom prst="upArrowCallout">
              <a:avLst>
                <a:gd name="adj1" fmla="val 25000"/>
                <a:gd name="adj2" fmla="val 25000"/>
                <a:gd name="adj3" fmla="val 25000"/>
                <a:gd name="adj4" fmla="val 64977"/>
              </a:avLst>
            </a:prstGeom>
            <a:solidFill>
              <a:schemeClr val="accent1"/>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74" name="Google Shape;474;p2"/>
            <p:cNvSpPr txBox="1"/>
            <p:nvPr/>
          </p:nvSpPr>
          <p:spPr>
            <a:xfrm>
              <a:off x="0" y="554089"/>
              <a:ext cx="1494600" cy="362700"/>
            </a:xfrm>
            <a:prstGeom prst="rect">
              <a:avLst/>
            </a:prstGeom>
            <a:noFill/>
            <a:ln>
              <a:noFill/>
            </a:ln>
          </p:spPr>
          <p:txBody>
            <a:bodyPr spcFirstLastPara="1" wrap="square" lIns="132725" tIns="132725" rIns="132725" bIns="132725" anchor="ctr" anchorCtr="0">
              <a:noAutofit/>
            </a:bodyPr>
            <a:lstStyle/>
            <a:p>
              <a:pPr marL="0" marR="0" lvl="0" indent="0" algn="ctr" rtl="0">
                <a:lnSpc>
                  <a:spcPct val="90000"/>
                </a:lnSpc>
                <a:spcBef>
                  <a:spcPts val="0"/>
                </a:spcBef>
                <a:spcAft>
                  <a:spcPts val="0"/>
                </a:spcAft>
                <a:buNone/>
              </a:pPr>
              <a:r>
                <a:rPr lang="en-GB" sz="1867" b="0" i="0" u="none" strike="noStrike" cap="none">
                  <a:solidFill>
                    <a:srgbClr val="000000"/>
                  </a:solidFill>
                  <a:latin typeface="Arial"/>
                  <a:ea typeface="Arial"/>
                  <a:cs typeface="Arial"/>
                  <a:sym typeface="Arial"/>
                </a:rPr>
                <a:t>Pencatatan dan Pelaporan;</a:t>
              </a:r>
              <a:endParaRPr sz="1867" b="0" i="0" u="none" strike="noStrike" cap="none">
                <a:solidFill>
                  <a:srgbClr val="000000"/>
                </a:solidFill>
                <a:latin typeface="Arial"/>
                <a:ea typeface="Arial"/>
                <a:cs typeface="Arial"/>
                <a:sym typeface="Arial"/>
              </a:endParaRPr>
            </a:p>
          </p:txBody>
        </p:sp>
        <p:sp>
          <p:nvSpPr>
            <p:cNvPr id="475" name="Google Shape;475;p2"/>
            <p:cNvSpPr/>
            <p:nvPr/>
          </p:nvSpPr>
          <p:spPr>
            <a:xfrm rot="10800000">
              <a:off x="63" y="1233"/>
              <a:ext cx="1494600" cy="558300"/>
            </a:xfrm>
            <a:prstGeom prst="upArrowCallout">
              <a:avLst>
                <a:gd name="adj1" fmla="val 25000"/>
                <a:gd name="adj2" fmla="val 25000"/>
                <a:gd name="adj3" fmla="val 25000"/>
                <a:gd name="adj4" fmla="val 64977"/>
              </a:avLst>
            </a:prstGeom>
            <a:solidFill>
              <a:schemeClr val="accent1"/>
            </a:solidFill>
            <a:ln w="254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rtl="0">
                <a:spcBef>
                  <a:spcPts val="0"/>
                </a:spcBef>
                <a:spcAft>
                  <a:spcPts val="0"/>
                </a:spcAft>
                <a:buNone/>
              </a:pPr>
              <a:endParaRPr sz="1867" b="0" i="0" u="none" strike="noStrike" cap="none">
                <a:solidFill>
                  <a:srgbClr val="000000"/>
                </a:solidFill>
                <a:latin typeface="Arial"/>
                <a:ea typeface="Arial"/>
                <a:cs typeface="Arial"/>
                <a:sym typeface="Arial"/>
              </a:endParaRPr>
            </a:p>
          </p:txBody>
        </p:sp>
        <p:sp>
          <p:nvSpPr>
            <p:cNvPr id="476" name="Google Shape;476;p2"/>
            <p:cNvSpPr txBox="1"/>
            <p:nvPr/>
          </p:nvSpPr>
          <p:spPr>
            <a:xfrm>
              <a:off x="0" y="1231"/>
              <a:ext cx="1494600" cy="362700"/>
            </a:xfrm>
            <a:prstGeom prst="rect">
              <a:avLst/>
            </a:prstGeom>
            <a:noFill/>
            <a:ln>
              <a:noFill/>
            </a:ln>
          </p:spPr>
          <p:txBody>
            <a:bodyPr spcFirstLastPara="1" wrap="square" lIns="132725" tIns="132725" rIns="132725" bIns="132725" anchor="ctr" anchorCtr="0">
              <a:noAutofit/>
            </a:bodyPr>
            <a:lstStyle/>
            <a:p>
              <a:pPr marL="0" marR="0" lvl="0" indent="0" algn="ctr" rtl="0">
                <a:lnSpc>
                  <a:spcPct val="90000"/>
                </a:lnSpc>
                <a:spcBef>
                  <a:spcPts val="0"/>
                </a:spcBef>
                <a:spcAft>
                  <a:spcPts val="0"/>
                </a:spcAft>
                <a:buNone/>
              </a:pPr>
              <a:r>
                <a:rPr lang="en-GB" sz="1867" b="0" i="0" u="none" strike="noStrike" cap="none">
                  <a:solidFill>
                    <a:srgbClr val="000000"/>
                  </a:solidFill>
                  <a:latin typeface="Arial"/>
                  <a:ea typeface="Arial"/>
                  <a:cs typeface="Arial"/>
                  <a:sym typeface="Arial"/>
                </a:rPr>
                <a:t>Pendistribusian;</a:t>
              </a:r>
              <a:endParaRPr sz="1867"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graphicFrame>
        <p:nvGraphicFramePr>
          <p:cNvPr id="481" name="Google Shape;481;p3"/>
          <p:cNvGraphicFramePr/>
          <p:nvPr/>
        </p:nvGraphicFramePr>
        <p:xfrm>
          <a:off x="144375" y="571844"/>
          <a:ext cx="3000000" cy="3000000"/>
        </p:xfrm>
        <a:graphic>
          <a:graphicData uri="http://schemas.openxmlformats.org/drawingml/2006/table">
            <a:tbl>
              <a:tblPr>
                <a:noFill/>
                <a:tableStyleId>{35A5336B-CB91-42CC-9B64-EACFF57901A5}</a:tableStyleId>
              </a:tblPr>
              <a:tblGrid>
                <a:gridCol w="916100">
                  <a:extLst>
                    <a:ext uri="{9D8B030D-6E8A-4147-A177-3AD203B41FA5}">
                      <a16:colId xmlns:a16="http://schemas.microsoft.com/office/drawing/2014/main" val="20000"/>
                    </a:ext>
                  </a:extLst>
                </a:gridCol>
                <a:gridCol w="1211700">
                  <a:extLst>
                    <a:ext uri="{9D8B030D-6E8A-4147-A177-3AD203B41FA5}">
                      <a16:colId xmlns:a16="http://schemas.microsoft.com/office/drawing/2014/main" val="20001"/>
                    </a:ext>
                  </a:extLst>
                </a:gridCol>
                <a:gridCol w="1434700">
                  <a:extLst>
                    <a:ext uri="{9D8B030D-6E8A-4147-A177-3AD203B41FA5}">
                      <a16:colId xmlns:a16="http://schemas.microsoft.com/office/drawing/2014/main" val="20002"/>
                    </a:ext>
                  </a:extLst>
                </a:gridCol>
                <a:gridCol w="1052950">
                  <a:extLst>
                    <a:ext uri="{9D8B030D-6E8A-4147-A177-3AD203B41FA5}">
                      <a16:colId xmlns:a16="http://schemas.microsoft.com/office/drawing/2014/main" val="20003"/>
                    </a:ext>
                  </a:extLst>
                </a:gridCol>
                <a:gridCol w="1336175">
                  <a:extLst>
                    <a:ext uri="{9D8B030D-6E8A-4147-A177-3AD203B41FA5}">
                      <a16:colId xmlns:a16="http://schemas.microsoft.com/office/drawing/2014/main" val="20004"/>
                    </a:ext>
                  </a:extLst>
                </a:gridCol>
                <a:gridCol w="1159350">
                  <a:extLst>
                    <a:ext uri="{9D8B030D-6E8A-4147-A177-3AD203B41FA5}">
                      <a16:colId xmlns:a16="http://schemas.microsoft.com/office/drawing/2014/main" val="20005"/>
                    </a:ext>
                  </a:extLst>
                </a:gridCol>
                <a:gridCol w="1017600">
                  <a:extLst>
                    <a:ext uri="{9D8B030D-6E8A-4147-A177-3AD203B41FA5}">
                      <a16:colId xmlns:a16="http://schemas.microsoft.com/office/drawing/2014/main" val="20006"/>
                    </a:ext>
                  </a:extLst>
                </a:gridCol>
                <a:gridCol w="1102850">
                  <a:extLst>
                    <a:ext uri="{9D8B030D-6E8A-4147-A177-3AD203B41FA5}">
                      <a16:colId xmlns:a16="http://schemas.microsoft.com/office/drawing/2014/main" val="20007"/>
                    </a:ext>
                  </a:extLst>
                </a:gridCol>
                <a:gridCol w="1233075">
                  <a:extLst>
                    <a:ext uri="{9D8B030D-6E8A-4147-A177-3AD203B41FA5}">
                      <a16:colId xmlns:a16="http://schemas.microsoft.com/office/drawing/2014/main" val="20008"/>
                    </a:ext>
                  </a:extLst>
                </a:gridCol>
                <a:gridCol w="1482475">
                  <a:extLst>
                    <a:ext uri="{9D8B030D-6E8A-4147-A177-3AD203B41FA5}">
                      <a16:colId xmlns:a16="http://schemas.microsoft.com/office/drawing/2014/main" val="20009"/>
                    </a:ext>
                  </a:extLst>
                </a:gridCol>
              </a:tblGrid>
              <a:tr h="254050">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u="none" strike="noStrike" cap="none">
                          <a:solidFill>
                            <a:schemeClr val="lt1"/>
                          </a:solidFill>
                          <a:latin typeface="Century Gothic"/>
                          <a:ea typeface="Century Gothic"/>
                          <a:cs typeface="Century Gothic"/>
                          <a:sym typeface="Century Gothic"/>
                        </a:rPr>
                        <a:t>USA</a:t>
                      </a:r>
                      <a:endParaRPr sz="800">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u="none" strike="noStrike" cap="none">
                          <a:solidFill>
                            <a:schemeClr val="lt1"/>
                          </a:solidFill>
                          <a:latin typeface="Century Gothic"/>
                          <a:ea typeface="Century Gothic"/>
                          <a:cs typeface="Century Gothic"/>
                          <a:sym typeface="Century Gothic"/>
                        </a:rPr>
                        <a:t>UK</a:t>
                      </a:r>
                      <a:endParaRPr sz="8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800" u="none" strike="noStrike" cap="none">
                          <a:solidFill>
                            <a:schemeClr val="lt1"/>
                          </a:solidFill>
                          <a:latin typeface="Century Gothic"/>
                          <a:ea typeface="Century Gothic"/>
                          <a:cs typeface="Century Gothic"/>
                          <a:sym typeface="Century Gothic"/>
                        </a:rPr>
                        <a:t>Jepang</a:t>
                      </a:r>
                      <a:endParaRPr sz="8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800" u="none" strike="noStrike" cap="none">
                          <a:solidFill>
                            <a:schemeClr val="lt1"/>
                          </a:solidFill>
                          <a:latin typeface="Century Gothic"/>
                          <a:ea typeface="Century Gothic"/>
                          <a:cs typeface="Century Gothic"/>
                          <a:sym typeface="Century Gothic"/>
                        </a:rPr>
                        <a:t>Singapura</a:t>
                      </a:r>
                      <a:endParaRPr sz="8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800" u="none" strike="noStrike" cap="none">
                          <a:solidFill>
                            <a:schemeClr val="lt1"/>
                          </a:solidFill>
                          <a:latin typeface="Century Gothic"/>
                          <a:ea typeface="Century Gothic"/>
                          <a:cs typeface="Century Gothic"/>
                          <a:sym typeface="Century Gothic"/>
                        </a:rPr>
                        <a:t>Thailand</a:t>
                      </a:r>
                      <a:endParaRPr sz="8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u="none" strike="noStrike" cap="none">
                          <a:solidFill>
                            <a:schemeClr val="lt1"/>
                          </a:solidFill>
                          <a:latin typeface="Century Gothic"/>
                          <a:ea typeface="Century Gothic"/>
                          <a:cs typeface="Century Gothic"/>
                          <a:sym typeface="Century Gothic"/>
                        </a:rPr>
                        <a:t>China</a:t>
                      </a:r>
                      <a:endParaRPr sz="8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u="none" strike="noStrike" cap="none">
                          <a:solidFill>
                            <a:schemeClr val="lt1"/>
                          </a:solidFill>
                          <a:latin typeface="Century Gothic"/>
                          <a:ea typeface="Century Gothic"/>
                          <a:cs typeface="Century Gothic"/>
                          <a:sym typeface="Century Gothic"/>
                        </a:rPr>
                        <a:t>Australia</a:t>
                      </a:r>
                      <a:endParaRPr sz="8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u="none" strike="noStrike" cap="none">
                          <a:solidFill>
                            <a:schemeClr val="lt1"/>
                          </a:solidFill>
                          <a:latin typeface="Century Gothic"/>
                          <a:ea typeface="Century Gothic"/>
                          <a:cs typeface="Century Gothic"/>
                          <a:sym typeface="Century Gothic"/>
                        </a:rPr>
                        <a:t>Malaysia</a:t>
                      </a:r>
                      <a:endParaRPr sz="8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u="none" strike="noStrike" cap="none">
                          <a:solidFill>
                            <a:schemeClr val="lt1"/>
                          </a:solidFill>
                          <a:latin typeface="Century Gothic"/>
                          <a:ea typeface="Century Gothic"/>
                          <a:cs typeface="Century Gothic"/>
                          <a:sym typeface="Century Gothic"/>
                        </a:rPr>
                        <a:t>Indonesia</a:t>
                      </a:r>
                      <a:endParaRPr sz="8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extLst>
                  <a:ext uri="{0D108BD9-81ED-4DB2-BD59-A6C34878D82A}">
                    <a16:rowId xmlns:a16="http://schemas.microsoft.com/office/drawing/2014/main" val="10000"/>
                  </a:ext>
                </a:extLst>
              </a:tr>
              <a:tr h="6032100">
                <a:tc>
                  <a:txBody>
                    <a:bodyPr/>
                    <a:lstStyle/>
                    <a:p>
                      <a:pPr marL="0" marR="0" lvl="0" indent="0" algn="l" rtl="0">
                        <a:lnSpc>
                          <a:spcPct val="100000"/>
                        </a:lnSpc>
                        <a:spcBef>
                          <a:spcPts val="0"/>
                        </a:spcBef>
                        <a:spcAft>
                          <a:spcPts val="0"/>
                        </a:spcAft>
                        <a:buClr>
                          <a:srgbClr val="000000"/>
                        </a:buClr>
                        <a:buSzPts val="800"/>
                        <a:buFont typeface="Arial"/>
                        <a:buNone/>
                      </a:pPr>
                      <a:r>
                        <a:rPr lang="en-GB" sz="900" u="none" strike="noStrike" cap="none">
                          <a:latin typeface="Century Gothic"/>
                          <a:ea typeface="Century Gothic"/>
                          <a:cs typeface="Century Gothic"/>
                          <a:sym typeface="Century Gothic"/>
                        </a:rPr>
                        <a:t>SDM </a:t>
                      </a:r>
                      <a:endParaRPr sz="900" u="none" strike="noStrike" cap="none">
                        <a:solidFill>
                          <a:schemeClr val="dk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55562" marR="0" lvl="0" indent="0" algn="l" rtl="0">
                        <a:lnSpc>
                          <a:spcPct val="115000"/>
                        </a:lnSpc>
                        <a:spcBef>
                          <a:spcPts val="0"/>
                        </a:spcBef>
                        <a:spcAft>
                          <a:spcPts val="0"/>
                        </a:spcAft>
                        <a:buClr>
                          <a:srgbClr val="000000"/>
                        </a:buClr>
                        <a:buSzPts val="800"/>
                        <a:buFont typeface="Arial"/>
                        <a:buNone/>
                      </a:pPr>
                      <a:r>
                        <a:rPr lang="en-GB" sz="900">
                          <a:latin typeface="Century Gothic"/>
                          <a:ea typeface="Century Gothic"/>
                          <a:cs typeface="Century Gothic"/>
                          <a:sym typeface="Century Gothic"/>
                        </a:rPr>
                        <a:t>a. Jumlah Dokter 26/10.000 populasi</a:t>
                      </a:r>
                      <a:endParaRPr sz="900">
                        <a:latin typeface="Century Gothic"/>
                        <a:ea typeface="Century Gothic"/>
                        <a:cs typeface="Century Gothic"/>
                        <a:sym typeface="Century Gothic"/>
                      </a:endParaRPr>
                    </a:p>
                    <a:p>
                      <a:pPr marL="55562" marR="0" lvl="0" indent="0" algn="l" rtl="0">
                        <a:lnSpc>
                          <a:spcPct val="115000"/>
                        </a:lnSpc>
                        <a:spcBef>
                          <a:spcPts val="0"/>
                        </a:spcBef>
                        <a:spcAft>
                          <a:spcPts val="0"/>
                        </a:spcAft>
                        <a:buClr>
                          <a:srgbClr val="000000"/>
                        </a:buClr>
                        <a:buSzPts val="800"/>
                        <a:buFont typeface="Arial"/>
                        <a:buNone/>
                      </a:pPr>
                      <a:r>
                        <a:rPr lang="en-GB" sz="900">
                          <a:latin typeface="Century Gothic"/>
                          <a:ea typeface="Century Gothic"/>
                          <a:cs typeface="Century Gothic"/>
                          <a:sym typeface="Century Gothic"/>
                        </a:rPr>
                        <a:t>b. Jumlah Apoteker 0,98/1.000 populasi</a:t>
                      </a:r>
                      <a:endParaRPr sz="900">
                        <a:latin typeface="Century Gothic"/>
                        <a:ea typeface="Century Gothic"/>
                        <a:cs typeface="Century Gothic"/>
                        <a:sym typeface="Century Gothic"/>
                      </a:endParaRPr>
                    </a:p>
                    <a:p>
                      <a:pPr marL="55562" marR="0" lvl="0" indent="0" algn="l" rtl="0">
                        <a:lnSpc>
                          <a:spcPct val="115000"/>
                        </a:lnSpc>
                        <a:spcBef>
                          <a:spcPts val="0"/>
                        </a:spcBef>
                        <a:spcAft>
                          <a:spcPts val="0"/>
                        </a:spcAft>
                        <a:buClr>
                          <a:srgbClr val="000000"/>
                        </a:buClr>
                        <a:buSzPts val="800"/>
                        <a:buFont typeface="Arial"/>
                        <a:buNone/>
                      </a:pPr>
                      <a:r>
                        <a:rPr lang="en-GB" sz="900">
                          <a:latin typeface="Century Gothic"/>
                          <a:ea typeface="Century Gothic"/>
                          <a:cs typeface="Century Gothic"/>
                          <a:sym typeface="Century Gothic"/>
                        </a:rPr>
                        <a:t>c. tempat Tidur RS 2,8/1.000 populasi</a:t>
                      </a:r>
                      <a:endParaRPr sz="900">
                        <a:latin typeface="Century Gothic"/>
                        <a:ea typeface="Century Gothic"/>
                        <a:cs typeface="Century Gothic"/>
                        <a:sym typeface="Century Gothic"/>
                      </a:endParaRPr>
                    </a:p>
                    <a:p>
                      <a:pPr marL="55562" marR="0" lvl="0" indent="0" algn="l" rtl="0">
                        <a:lnSpc>
                          <a:spcPct val="115000"/>
                        </a:lnSpc>
                        <a:spcBef>
                          <a:spcPts val="0"/>
                        </a:spcBef>
                        <a:spcAft>
                          <a:spcPts val="0"/>
                        </a:spcAft>
                        <a:buClr>
                          <a:srgbClr val="000000"/>
                        </a:buClr>
                        <a:buSzPts val="800"/>
                        <a:buFont typeface="Arial"/>
                        <a:buNone/>
                      </a:pPr>
                      <a:r>
                        <a:rPr lang="en-GB" sz="900">
                          <a:latin typeface="Century Gothic"/>
                          <a:ea typeface="Century Gothic"/>
                          <a:cs typeface="Century Gothic"/>
                          <a:sym typeface="Century Gothic"/>
                        </a:rPr>
                        <a:t>d. Konsultasi Dokter 2,6/kapita</a:t>
                      </a:r>
                      <a:endParaRPr sz="900">
                        <a:latin typeface="Century Gothic"/>
                        <a:ea typeface="Century Gothic"/>
                        <a:cs typeface="Century Gothic"/>
                        <a:sym typeface="Century Gothic"/>
                      </a:endParaRPr>
                    </a:p>
                    <a:p>
                      <a:pPr marL="55562" marR="0" lvl="0" indent="0" algn="l" rtl="0">
                        <a:lnSpc>
                          <a:spcPct val="115000"/>
                        </a:lnSpc>
                        <a:spcBef>
                          <a:spcPts val="0"/>
                        </a:spcBef>
                        <a:spcAft>
                          <a:spcPts val="0"/>
                        </a:spcAft>
                        <a:buClr>
                          <a:srgbClr val="000000"/>
                        </a:buClr>
                        <a:buSzPts val="800"/>
                        <a:buFont typeface="Arial"/>
                        <a:buNone/>
                      </a:pPr>
                      <a:r>
                        <a:rPr lang="en-GB" sz="900">
                          <a:latin typeface="Century Gothic"/>
                          <a:ea typeface="Century Gothic"/>
                          <a:cs typeface="Century Gothic"/>
                          <a:sym typeface="Century Gothic"/>
                        </a:rPr>
                        <a:t>(</a:t>
                      </a:r>
                      <a:r>
                        <a:rPr lang="en-GB" sz="900" u="sng">
                          <a:solidFill>
                            <a:schemeClr val="hlink"/>
                          </a:solidFill>
                          <a:latin typeface="Century Gothic"/>
                          <a:ea typeface="Century Gothic"/>
                          <a:cs typeface="Century Gothic"/>
                          <a:sym typeface="Century Gothic"/>
                          <a:hlinkClick r:id="rId3"/>
                        </a:rPr>
                        <a:t>https://www.statista.com/chart/21168/doctors-per-1000-inhabitants-in-selected-countries/</a:t>
                      </a:r>
                      <a:r>
                        <a:rPr lang="en-GB" sz="900">
                          <a:latin typeface="Century Gothic"/>
                          <a:ea typeface="Century Gothic"/>
                          <a:cs typeface="Century Gothic"/>
                          <a:sym typeface="Century Gothic"/>
                        </a:rPr>
                        <a:t>)</a:t>
                      </a:r>
                      <a:endParaRPr sz="900">
                        <a:latin typeface="Century Gothic"/>
                        <a:ea typeface="Century Gothic"/>
                        <a:cs typeface="Century Gothic"/>
                        <a:sym typeface="Century Gothic"/>
                      </a:endParaRPr>
                    </a:p>
                    <a:p>
                      <a:pPr marL="55562" marR="0" lvl="0" indent="0" algn="l" rtl="0">
                        <a:lnSpc>
                          <a:spcPct val="115000"/>
                        </a:lnSpc>
                        <a:spcBef>
                          <a:spcPts val="0"/>
                        </a:spcBef>
                        <a:spcAft>
                          <a:spcPts val="0"/>
                        </a:spcAft>
                        <a:buClr>
                          <a:srgbClr val="000000"/>
                        </a:buClr>
                        <a:buSzPts val="800"/>
                        <a:buFont typeface="Arial"/>
                        <a:buNone/>
                      </a:pPr>
                      <a:endParaRPr sz="9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marR="0"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Persyaratan apoteker: </a:t>
                      </a:r>
                      <a:endParaRPr sz="900">
                        <a:latin typeface="Century Gothic"/>
                        <a:ea typeface="Century Gothic"/>
                        <a:cs typeface="Century Gothic"/>
                        <a:sym typeface="Century Gothic"/>
                      </a:endParaRPr>
                    </a:p>
                    <a:p>
                      <a:pPr marL="269999" marR="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Menyelesaikan gelar master dibidang Farmasi (M.Pharm)</a:t>
                      </a:r>
                      <a:endParaRPr sz="900">
                        <a:latin typeface="Century Gothic"/>
                        <a:ea typeface="Century Gothic"/>
                        <a:cs typeface="Century Gothic"/>
                        <a:sym typeface="Century Gothic"/>
                      </a:endParaRPr>
                    </a:p>
                    <a:p>
                      <a:pPr marL="269999" marR="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Menjalani </a:t>
                      </a:r>
                      <a:r>
                        <a:rPr lang="en-GB" sz="900" i="1">
                          <a:latin typeface="Century Gothic"/>
                          <a:ea typeface="Century Gothic"/>
                          <a:cs typeface="Century Gothic"/>
                          <a:sym typeface="Century Gothic"/>
                        </a:rPr>
                        <a:t>pre-registration training</a:t>
                      </a:r>
                      <a:endParaRPr sz="900" i="1">
                        <a:latin typeface="Century Gothic"/>
                        <a:ea typeface="Century Gothic"/>
                        <a:cs typeface="Century Gothic"/>
                        <a:sym typeface="Century Gothic"/>
                      </a:endParaRPr>
                    </a:p>
                    <a:p>
                      <a:pPr marL="269999" marR="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Mendapatkan lisensi dari </a:t>
                      </a:r>
                      <a:r>
                        <a:rPr lang="en-GB" sz="900" i="1">
                          <a:latin typeface="Century Gothic"/>
                          <a:ea typeface="Century Gothic"/>
                          <a:cs typeface="Century Gothic"/>
                          <a:sym typeface="Century Gothic"/>
                        </a:rPr>
                        <a:t>GPhC (General Pharmaceutical Council)</a:t>
                      </a:r>
                      <a:endParaRPr sz="900" i="1">
                        <a:latin typeface="Century Gothic"/>
                        <a:ea typeface="Century Gothic"/>
                        <a:cs typeface="Century Gothic"/>
                        <a:sym typeface="Century Gothic"/>
                      </a:endParaRPr>
                    </a:p>
                    <a:p>
                      <a:pPr marL="269999" marR="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Jumlah Dokter 30/10.000 populasi</a:t>
                      </a:r>
                      <a:endParaRPr sz="900">
                        <a:latin typeface="Century Gothic"/>
                        <a:ea typeface="Century Gothic"/>
                        <a:cs typeface="Century Gothic"/>
                        <a:sym typeface="Century Gothic"/>
                      </a:endParaRPr>
                    </a:p>
                    <a:p>
                      <a:pPr marL="269999" marR="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Jumlah Apoteker 0,92/1.000 populasi</a:t>
                      </a:r>
                      <a:endParaRPr sz="900">
                        <a:latin typeface="Century Gothic"/>
                        <a:ea typeface="Century Gothic"/>
                        <a:cs typeface="Century Gothic"/>
                        <a:sym typeface="Century Gothic"/>
                      </a:endParaRPr>
                    </a:p>
                    <a:p>
                      <a:pPr marL="269999" marR="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Tempat Tidur RS 2,43/1.000 populasi</a:t>
                      </a:r>
                      <a:endParaRPr sz="900">
                        <a:latin typeface="Century Gothic"/>
                        <a:ea typeface="Century Gothic"/>
                        <a:cs typeface="Century Gothic"/>
                        <a:sym typeface="Century Gothic"/>
                      </a:endParaRPr>
                    </a:p>
                    <a:p>
                      <a:pPr marL="269999" marR="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Konsultasi Dokter 2,8/kapita</a:t>
                      </a:r>
                      <a:endParaRPr sz="900">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GB" sz="900">
                          <a:latin typeface="Century Gothic"/>
                          <a:ea typeface="Century Gothic"/>
                          <a:cs typeface="Century Gothic"/>
                          <a:sym typeface="Century Gothic"/>
                        </a:rPr>
                        <a:t>(</a:t>
                      </a:r>
                      <a:r>
                        <a:rPr lang="en-GB" sz="900" u="sng">
                          <a:solidFill>
                            <a:schemeClr val="hlink"/>
                          </a:solidFill>
                          <a:latin typeface="Century Gothic"/>
                          <a:ea typeface="Century Gothic"/>
                          <a:cs typeface="Century Gothic"/>
                          <a:sym typeface="Century Gothic"/>
                          <a:hlinkClick r:id="rId3"/>
                        </a:rPr>
                        <a:t>https://www.statista.com/chart/21168/doctors-per-1000-inhabitants-in-selected-countries/</a:t>
                      </a:r>
                      <a:r>
                        <a:rPr lang="en-GB" sz="900">
                          <a:latin typeface="Century Gothic"/>
                          <a:ea typeface="Century Gothic"/>
                          <a:cs typeface="Century Gothic"/>
                          <a:sym typeface="Century Gothic"/>
                        </a:rPr>
                        <a:t>)</a:t>
                      </a:r>
                      <a:endParaRPr sz="900">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sz="900">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89998" marR="0" lvl="0" indent="0" algn="l" rtl="0">
                        <a:lnSpc>
                          <a:spcPct val="115000"/>
                        </a:lnSpc>
                        <a:spcBef>
                          <a:spcPts val="0"/>
                        </a:spcBef>
                        <a:spcAft>
                          <a:spcPts val="0"/>
                        </a:spcAft>
                        <a:buClr>
                          <a:srgbClr val="000000"/>
                        </a:buClr>
                        <a:buSzPts val="2500"/>
                        <a:buFont typeface="Arial"/>
                        <a:buNone/>
                      </a:pPr>
                      <a:r>
                        <a:rPr lang="en-GB" sz="900">
                          <a:latin typeface="Century Gothic"/>
                          <a:ea typeface="Century Gothic"/>
                          <a:cs typeface="Century Gothic"/>
                          <a:sym typeface="Century Gothic"/>
                        </a:rPr>
                        <a:t>a. Jumlah Dokter 26/10.000 populasi</a:t>
                      </a:r>
                      <a:endParaRPr sz="900">
                        <a:latin typeface="Century Gothic"/>
                        <a:ea typeface="Century Gothic"/>
                        <a:cs typeface="Century Gothic"/>
                        <a:sym typeface="Century Gothic"/>
                      </a:endParaRPr>
                    </a:p>
                    <a:p>
                      <a:pPr marL="89998" marR="0" lvl="0" indent="0" algn="l" rtl="0">
                        <a:lnSpc>
                          <a:spcPct val="115000"/>
                        </a:lnSpc>
                        <a:spcBef>
                          <a:spcPts val="0"/>
                        </a:spcBef>
                        <a:spcAft>
                          <a:spcPts val="0"/>
                        </a:spcAft>
                        <a:buClr>
                          <a:srgbClr val="000000"/>
                        </a:buClr>
                        <a:buSzPts val="2500"/>
                        <a:buFont typeface="Arial"/>
                        <a:buNone/>
                      </a:pPr>
                      <a:r>
                        <a:rPr lang="en-GB" sz="900">
                          <a:latin typeface="Century Gothic"/>
                          <a:ea typeface="Century Gothic"/>
                          <a:cs typeface="Century Gothic"/>
                          <a:sym typeface="Century Gothic"/>
                        </a:rPr>
                        <a:t>b. Jumlah Apoteker 2/1.000 populasi</a:t>
                      </a:r>
                      <a:endParaRPr sz="900">
                        <a:latin typeface="Century Gothic"/>
                        <a:ea typeface="Century Gothic"/>
                        <a:cs typeface="Century Gothic"/>
                        <a:sym typeface="Century Gothic"/>
                      </a:endParaRPr>
                    </a:p>
                    <a:p>
                      <a:pPr marL="89998" marR="0" lvl="0" indent="0" algn="l" rtl="0">
                        <a:lnSpc>
                          <a:spcPct val="115000"/>
                        </a:lnSpc>
                        <a:spcBef>
                          <a:spcPts val="0"/>
                        </a:spcBef>
                        <a:spcAft>
                          <a:spcPts val="0"/>
                        </a:spcAft>
                        <a:buClr>
                          <a:srgbClr val="000000"/>
                        </a:buClr>
                        <a:buSzPts val="2500"/>
                        <a:buFont typeface="Arial"/>
                        <a:buNone/>
                      </a:pPr>
                      <a:r>
                        <a:rPr lang="en-GB" sz="900">
                          <a:latin typeface="Century Gothic"/>
                          <a:ea typeface="Century Gothic"/>
                          <a:cs typeface="Century Gothic"/>
                          <a:sym typeface="Century Gothic"/>
                        </a:rPr>
                        <a:t>c. jumlah Tempat Tidur RS 12,6/1.000 populasi</a:t>
                      </a:r>
                      <a:endParaRPr sz="900">
                        <a:latin typeface="Century Gothic"/>
                        <a:ea typeface="Century Gothic"/>
                        <a:cs typeface="Century Gothic"/>
                        <a:sym typeface="Century Gothic"/>
                      </a:endParaRPr>
                    </a:p>
                    <a:p>
                      <a:pPr marL="89998" marR="0" lvl="0" indent="0" algn="l" rtl="0">
                        <a:lnSpc>
                          <a:spcPct val="115000"/>
                        </a:lnSpc>
                        <a:spcBef>
                          <a:spcPts val="0"/>
                        </a:spcBef>
                        <a:spcAft>
                          <a:spcPts val="0"/>
                        </a:spcAft>
                        <a:buClr>
                          <a:srgbClr val="000000"/>
                        </a:buClr>
                        <a:buSzPts val="2500"/>
                        <a:buFont typeface="Arial"/>
                        <a:buNone/>
                      </a:pPr>
                      <a:r>
                        <a:rPr lang="en-GB" sz="900">
                          <a:latin typeface="Century Gothic"/>
                          <a:ea typeface="Century Gothic"/>
                          <a:cs typeface="Century Gothic"/>
                          <a:sym typeface="Century Gothic"/>
                        </a:rPr>
                        <a:t>d. Konsultasi Dokter 12,9/kapita</a:t>
                      </a:r>
                      <a:endParaRPr sz="900">
                        <a:latin typeface="Century Gothic"/>
                        <a:ea typeface="Century Gothic"/>
                        <a:cs typeface="Century Gothic"/>
                        <a:sym typeface="Century Gothic"/>
                      </a:endParaRPr>
                    </a:p>
                    <a:p>
                      <a:pPr marL="89998" marR="0" lvl="0" indent="0" algn="l" rtl="0">
                        <a:lnSpc>
                          <a:spcPct val="115000"/>
                        </a:lnSpc>
                        <a:spcBef>
                          <a:spcPts val="0"/>
                        </a:spcBef>
                        <a:spcAft>
                          <a:spcPts val="0"/>
                        </a:spcAft>
                        <a:buClr>
                          <a:srgbClr val="000000"/>
                        </a:buClr>
                        <a:buSzPts val="2500"/>
                        <a:buFont typeface="Arial"/>
                        <a:buNone/>
                      </a:pPr>
                      <a:r>
                        <a:rPr lang="en-GB" sz="900" u="sng">
                          <a:solidFill>
                            <a:schemeClr val="hlink"/>
                          </a:solidFill>
                          <a:latin typeface="Century Gothic"/>
                          <a:ea typeface="Century Gothic"/>
                          <a:cs typeface="Century Gothic"/>
                          <a:sym typeface="Century Gothic"/>
                          <a:hlinkClick r:id="rId4"/>
                        </a:rPr>
                        <a:t>https://healthsystemsfacts.org/national-health-systems/bismarck-model/japan/japan-health-system-personnel/</a:t>
                      </a:r>
                      <a:endParaRPr sz="900">
                        <a:latin typeface="Century Gothic"/>
                        <a:ea typeface="Century Gothic"/>
                        <a:cs typeface="Century Gothic"/>
                        <a:sym typeface="Century Gothic"/>
                      </a:endParaRPr>
                    </a:p>
                    <a:p>
                      <a:pPr marL="89998" marR="0" lvl="0" indent="0" algn="l" rtl="0">
                        <a:lnSpc>
                          <a:spcPct val="115000"/>
                        </a:lnSpc>
                        <a:spcBef>
                          <a:spcPts val="0"/>
                        </a:spcBef>
                        <a:spcAft>
                          <a:spcPts val="0"/>
                        </a:spcAft>
                        <a:buClr>
                          <a:srgbClr val="000000"/>
                        </a:buClr>
                        <a:buSzPts val="2500"/>
                        <a:buFont typeface="Arial"/>
                        <a:buNone/>
                      </a:pPr>
                      <a:endParaRPr sz="900">
                        <a:latin typeface="Century Gothic"/>
                        <a:ea typeface="Century Gothic"/>
                        <a:cs typeface="Century Gothic"/>
                        <a:sym typeface="Century Gothic"/>
                      </a:endParaRPr>
                    </a:p>
                  </a:txBody>
                  <a:tcPr marL="60000" marR="91425" marT="121900" marB="121900">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lvl="0" indent="0" algn="l" rtl="0">
                        <a:lnSpc>
                          <a:spcPct val="115000"/>
                        </a:lnSpc>
                        <a:spcBef>
                          <a:spcPts val="0"/>
                        </a:spcBef>
                        <a:spcAft>
                          <a:spcPts val="0"/>
                        </a:spcAft>
                        <a:buClr>
                          <a:schemeClr val="dk1"/>
                        </a:buClr>
                        <a:buSzPts val="1100"/>
                        <a:buFont typeface="Arial"/>
                        <a:buNone/>
                      </a:pPr>
                      <a:r>
                        <a:rPr lang="en-GB" sz="900" i="1">
                          <a:latin typeface="Century Gothic"/>
                          <a:ea typeface="Century Gothic"/>
                          <a:cs typeface="Century Gothic"/>
                          <a:sym typeface="Century Gothic"/>
                        </a:rPr>
                        <a:t>Qualified pharmacist </a:t>
                      </a:r>
                      <a:endParaRPr sz="900" i="1">
                        <a:latin typeface="Century Gothic"/>
                        <a:ea typeface="Century Gothic"/>
                        <a:cs typeface="Century Gothic"/>
                        <a:sym typeface="Century Gothic"/>
                      </a:endParaRPr>
                    </a:p>
                    <a:p>
                      <a:pPr marL="89998"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yang memenuhi ketentuan :</a:t>
                      </a:r>
                      <a:endParaRPr sz="900">
                        <a:latin typeface="Century Gothic"/>
                        <a:ea typeface="Century Gothic"/>
                        <a:cs typeface="Century Gothic"/>
                        <a:sym typeface="Century Gothic"/>
                      </a:endParaRPr>
                    </a:p>
                    <a:p>
                      <a:pPr marL="89998"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(a) terdaftar sebagai apoteker berdasarkan Undang-Undang Pendaftaran Apoteker</a:t>
                      </a:r>
                      <a:endParaRPr sz="900">
                        <a:latin typeface="Century Gothic"/>
                        <a:ea typeface="Century Gothic"/>
                        <a:cs typeface="Century Gothic"/>
                        <a:sym typeface="Century Gothic"/>
                      </a:endParaRPr>
                    </a:p>
                    <a:p>
                      <a:pPr marL="89998"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(b) memiliki sertifikat praktik yang sah</a:t>
                      </a:r>
                      <a:endParaRPr sz="900">
                        <a:latin typeface="Century Gothic"/>
                        <a:ea typeface="Century Gothic"/>
                        <a:cs typeface="Century Gothic"/>
                        <a:sym typeface="Century Gothic"/>
                      </a:endParaRPr>
                    </a:p>
                    <a:p>
                      <a:pPr marL="89998"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(c) berpraktik aktif</a:t>
                      </a:r>
                      <a:endParaRPr sz="900">
                        <a:latin typeface="Century Gothic"/>
                        <a:ea typeface="Century Gothic"/>
                        <a:cs typeface="Century Gothic"/>
                        <a:sym typeface="Century Gothic"/>
                      </a:endParaRPr>
                    </a:p>
                    <a:p>
                      <a:pPr marL="89998"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(d) jumlah Dokter 28/10.000 populasi</a:t>
                      </a:r>
                      <a:endParaRPr sz="900">
                        <a:latin typeface="Century Gothic"/>
                        <a:ea typeface="Century Gothic"/>
                        <a:cs typeface="Century Gothic"/>
                        <a:sym typeface="Century Gothic"/>
                      </a:endParaRPr>
                    </a:p>
                    <a:p>
                      <a:pPr marL="89998"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(e) Jumlah Apoteker 0,57/1.000 populasi</a:t>
                      </a:r>
                      <a:endParaRPr sz="900">
                        <a:latin typeface="Century Gothic"/>
                        <a:ea typeface="Century Gothic"/>
                        <a:cs typeface="Century Gothic"/>
                        <a:sym typeface="Century Gothic"/>
                      </a:endParaRPr>
                    </a:p>
                    <a:p>
                      <a:pPr marL="89998"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(f) tempat Tidur RS 2,5/1.000 populasi</a:t>
                      </a:r>
                      <a:endParaRPr sz="900">
                        <a:latin typeface="Century Gothic"/>
                        <a:ea typeface="Century Gothic"/>
                        <a:cs typeface="Century Gothic"/>
                        <a:sym typeface="Century Gothic"/>
                      </a:endParaRPr>
                    </a:p>
                    <a:p>
                      <a:pPr marL="89998" lvl="0" indent="0" algn="l" rtl="0">
                        <a:lnSpc>
                          <a:spcPct val="115000"/>
                        </a:lnSpc>
                        <a:spcBef>
                          <a:spcPts val="0"/>
                        </a:spcBef>
                        <a:spcAft>
                          <a:spcPts val="0"/>
                        </a:spcAft>
                        <a:buClr>
                          <a:schemeClr val="dk1"/>
                        </a:buClr>
                        <a:buSzPts val="1100"/>
                        <a:buFont typeface="Arial"/>
                        <a:buNone/>
                      </a:pPr>
                      <a:r>
                        <a:rPr lang="en-GB" sz="900">
                          <a:latin typeface="Century Gothic"/>
                          <a:ea typeface="Century Gothic"/>
                          <a:cs typeface="Century Gothic"/>
                          <a:sym typeface="Century Gothic"/>
                        </a:rPr>
                        <a:t>(g) Konsultasi Dokter 2,3/kapita</a:t>
                      </a:r>
                      <a:endParaRPr sz="9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GB" sz="900">
                          <a:solidFill>
                            <a:schemeClr val="dk1"/>
                          </a:solidFill>
                          <a:latin typeface="Century Gothic"/>
                          <a:ea typeface="Century Gothic"/>
                          <a:cs typeface="Century Gothic"/>
                          <a:sym typeface="Century Gothic"/>
                        </a:rPr>
                        <a:t>(</a:t>
                      </a:r>
                      <a:r>
                        <a:rPr lang="en-GB" sz="900" u="sng">
                          <a:solidFill>
                            <a:schemeClr val="accent5"/>
                          </a:solidFill>
                          <a:latin typeface="Century Gothic"/>
                          <a:ea typeface="Century Gothic"/>
                          <a:cs typeface="Century Gothic"/>
                          <a:sym typeface="Century Gothic"/>
                          <a:hlinkClick r:id="rId3">
                            <a:extLst>
                              <a:ext uri="{A12FA001-AC4F-418D-AE19-62706E023703}">
                                <ahyp:hlinkClr xmlns:ahyp="http://schemas.microsoft.com/office/drawing/2018/hyperlinkcolor" val="tx"/>
                              </a:ext>
                            </a:extLst>
                          </a:hlinkClick>
                        </a:rPr>
                        <a:t>https://www.statista.com/chart/21168/doctors-per-1000-inhabitants-in-selected-countries/</a:t>
                      </a:r>
                      <a:r>
                        <a:rPr lang="en-GB" sz="900">
                          <a:solidFill>
                            <a:schemeClr val="dk1"/>
                          </a:solidFill>
                          <a:latin typeface="Century Gothic"/>
                          <a:ea typeface="Century Gothic"/>
                          <a:cs typeface="Century Gothic"/>
                          <a:sym typeface="Century Gothic"/>
                        </a:rPr>
                        <a:t>)</a:t>
                      </a:r>
                      <a:endParaRPr sz="900">
                        <a:solidFill>
                          <a:schemeClr val="dk1"/>
                        </a:solidFill>
                        <a:latin typeface="Century Gothic"/>
                        <a:ea typeface="Century Gothic"/>
                        <a:cs typeface="Century Gothic"/>
                        <a:sym typeface="Century Gothic"/>
                      </a:endParaRPr>
                    </a:p>
                    <a:p>
                      <a:pPr marL="89998" lvl="0" indent="0" algn="l" rtl="0">
                        <a:lnSpc>
                          <a:spcPct val="115000"/>
                        </a:lnSpc>
                        <a:spcBef>
                          <a:spcPts val="0"/>
                        </a:spcBef>
                        <a:spcAft>
                          <a:spcPts val="0"/>
                        </a:spcAft>
                        <a:buClr>
                          <a:schemeClr val="dk1"/>
                        </a:buClr>
                        <a:buSzPts val="1100"/>
                        <a:buFont typeface="Arial"/>
                        <a:buNone/>
                      </a:pPr>
                      <a:endParaRPr sz="900">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79999" marR="0" lvl="0" indent="-142875"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Apoteker kelas 1: melayani obat tradisional</a:t>
                      </a:r>
                      <a:endParaRPr sz="900">
                        <a:latin typeface="Century Gothic"/>
                        <a:ea typeface="Century Gothic"/>
                        <a:cs typeface="Century Gothic"/>
                        <a:sym typeface="Century Gothic"/>
                      </a:endParaRPr>
                    </a:p>
                    <a:p>
                      <a:pPr marL="179999" marR="0" lvl="0" indent="-142875"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Apoteker kelas 2: melayani obat modern</a:t>
                      </a:r>
                      <a:endParaRPr sz="900">
                        <a:latin typeface="Century Gothic"/>
                        <a:ea typeface="Century Gothic"/>
                        <a:cs typeface="Century Gothic"/>
                        <a:sym typeface="Century Gothic"/>
                      </a:endParaRPr>
                    </a:p>
                    <a:p>
                      <a:pPr marL="179999" marR="0" lvl="0" indent="-142875" algn="l" rtl="0">
                        <a:lnSpc>
                          <a:spcPct val="115000"/>
                        </a:lnSpc>
                        <a:spcBef>
                          <a:spcPts val="0"/>
                        </a:spcBef>
                        <a:spcAft>
                          <a:spcPts val="0"/>
                        </a:spcAft>
                        <a:buSzPts val="900"/>
                        <a:buFont typeface="Century Gothic"/>
                        <a:buAutoNum type="alphaLcPeriod"/>
                      </a:pPr>
                      <a:r>
                        <a:rPr lang="en-GB" sz="900">
                          <a:solidFill>
                            <a:schemeClr val="dk1"/>
                          </a:solidFill>
                          <a:latin typeface="Century Gothic"/>
                          <a:ea typeface="Century Gothic"/>
                          <a:cs typeface="Century Gothic"/>
                          <a:sym typeface="Century Gothic"/>
                        </a:rPr>
                        <a:t>Jumlah Dokter 7,6/10.000 populasi</a:t>
                      </a:r>
                      <a:endParaRPr sz="900">
                        <a:solidFill>
                          <a:schemeClr val="dk1"/>
                        </a:solidFill>
                        <a:latin typeface="Century Gothic"/>
                        <a:ea typeface="Century Gothic"/>
                        <a:cs typeface="Century Gothic"/>
                        <a:sym typeface="Century Gothic"/>
                      </a:endParaRPr>
                    </a:p>
                    <a:p>
                      <a:pPr marL="179999" marR="0" lvl="0" indent="-142875" algn="l" rtl="0">
                        <a:lnSpc>
                          <a:spcPct val="115000"/>
                        </a:lnSpc>
                        <a:spcBef>
                          <a:spcPts val="0"/>
                        </a:spcBef>
                        <a:spcAft>
                          <a:spcPts val="0"/>
                        </a:spcAft>
                        <a:buSzPts val="900"/>
                        <a:buFont typeface="Century Gothic"/>
                        <a:buAutoNum type="alphaLcPeriod"/>
                      </a:pPr>
                      <a:r>
                        <a:rPr lang="en-GB" sz="900">
                          <a:solidFill>
                            <a:schemeClr val="dk1"/>
                          </a:solidFill>
                          <a:latin typeface="Century Gothic"/>
                          <a:ea typeface="Century Gothic"/>
                          <a:cs typeface="Century Gothic"/>
                          <a:sym typeface="Century Gothic"/>
                        </a:rPr>
                        <a:t>Jumlah Apoteker 0,47/1.000 populasi</a:t>
                      </a:r>
                      <a:endParaRPr sz="900">
                        <a:solidFill>
                          <a:schemeClr val="dk1"/>
                        </a:solidFill>
                        <a:latin typeface="Century Gothic"/>
                        <a:ea typeface="Century Gothic"/>
                        <a:cs typeface="Century Gothic"/>
                        <a:sym typeface="Century Gothic"/>
                      </a:endParaRPr>
                    </a:p>
                    <a:p>
                      <a:pPr marL="179999" marR="0" lvl="0" indent="-142875" algn="l" rtl="0">
                        <a:lnSpc>
                          <a:spcPct val="115000"/>
                        </a:lnSpc>
                        <a:spcBef>
                          <a:spcPts val="0"/>
                        </a:spcBef>
                        <a:spcAft>
                          <a:spcPts val="0"/>
                        </a:spcAft>
                        <a:buSzPts val="900"/>
                        <a:buFont typeface="Century Gothic"/>
                        <a:buAutoNum type="alphaLcPeriod"/>
                      </a:pPr>
                      <a:r>
                        <a:rPr lang="en-GB" sz="900">
                          <a:solidFill>
                            <a:schemeClr val="dk1"/>
                          </a:solidFill>
                          <a:latin typeface="Century Gothic"/>
                          <a:ea typeface="Century Gothic"/>
                          <a:cs typeface="Century Gothic"/>
                          <a:sym typeface="Century Gothic"/>
                        </a:rPr>
                        <a:t>Tempat Tidur RS 3,2/1.000 populasi</a:t>
                      </a:r>
                      <a:endParaRPr sz="900">
                        <a:solidFill>
                          <a:schemeClr val="dk1"/>
                        </a:solidFill>
                        <a:latin typeface="Century Gothic"/>
                        <a:ea typeface="Century Gothic"/>
                        <a:cs typeface="Century Gothic"/>
                        <a:sym typeface="Century Gothic"/>
                      </a:endParaRPr>
                    </a:p>
                    <a:p>
                      <a:pPr marL="179999" marR="0" lvl="0" indent="-142875" algn="l" rtl="0">
                        <a:lnSpc>
                          <a:spcPct val="115000"/>
                        </a:lnSpc>
                        <a:spcBef>
                          <a:spcPts val="0"/>
                        </a:spcBef>
                        <a:spcAft>
                          <a:spcPts val="0"/>
                        </a:spcAft>
                        <a:buSzPts val="900"/>
                        <a:buFont typeface="Century Gothic"/>
                        <a:buAutoNum type="alphaLcPeriod"/>
                      </a:pPr>
                      <a:r>
                        <a:rPr lang="en-GB" sz="900">
                          <a:solidFill>
                            <a:schemeClr val="dk1"/>
                          </a:solidFill>
                          <a:latin typeface="Century Gothic"/>
                          <a:ea typeface="Century Gothic"/>
                          <a:cs typeface="Century Gothic"/>
                          <a:sym typeface="Century Gothic"/>
                        </a:rPr>
                        <a:t>Konsultasi Dokter 3,8/kapita</a:t>
                      </a:r>
                      <a:endParaRPr sz="90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GB" sz="900">
                          <a:solidFill>
                            <a:schemeClr val="dk1"/>
                          </a:solidFill>
                          <a:latin typeface="Century Gothic"/>
                          <a:ea typeface="Century Gothic"/>
                          <a:cs typeface="Century Gothic"/>
                          <a:sym typeface="Century Gothic"/>
                        </a:rPr>
                        <a:t>Sumber: Drug ACT B.E.2510 (A.C. 1967), Thai FDA-Ministry of Public Health</a:t>
                      </a:r>
                      <a:endParaRPr sz="90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endParaRPr sz="900">
                        <a:solidFill>
                          <a:schemeClr val="dk1"/>
                        </a:solidFill>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8" marR="0" lvl="0" indent="0" algn="l" rtl="0">
                        <a:lnSpc>
                          <a:spcPct val="115000"/>
                        </a:lnSpc>
                        <a:spcBef>
                          <a:spcPts val="0"/>
                        </a:spcBef>
                        <a:spcAft>
                          <a:spcPts val="0"/>
                        </a:spcAft>
                        <a:buClr>
                          <a:srgbClr val="000000"/>
                        </a:buClr>
                        <a:buSzPts val="800"/>
                        <a:buFont typeface="Arial"/>
                        <a:buNone/>
                      </a:pPr>
                      <a:r>
                        <a:rPr lang="en-GB" sz="900">
                          <a:latin typeface="Century Gothic"/>
                          <a:ea typeface="Century Gothic"/>
                          <a:cs typeface="Century Gothic"/>
                          <a:sym typeface="Century Gothic"/>
                        </a:rPr>
                        <a:t>Apoteker berlisensi, terdiri atas 2 tipe:</a:t>
                      </a:r>
                      <a:endParaRPr sz="900">
                        <a:latin typeface="Century Gothic"/>
                        <a:ea typeface="Century Gothic"/>
                        <a:cs typeface="Century Gothic"/>
                        <a:sym typeface="Century Gothic"/>
                      </a:endParaRPr>
                    </a:p>
                    <a:p>
                      <a:pPr marL="89999" marR="0" lvl="0" indent="-142875"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Melayani obat modern</a:t>
                      </a:r>
                      <a:endParaRPr sz="900">
                        <a:latin typeface="Century Gothic"/>
                        <a:ea typeface="Century Gothic"/>
                        <a:cs typeface="Century Gothic"/>
                        <a:sym typeface="Century Gothic"/>
                      </a:endParaRPr>
                    </a:p>
                    <a:p>
                      <a:pPr marL="89999" marR="0" lvl="0" indent="-142875"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Melayani obat tradisional Tiongkok</a:t>
                      </a:r>
                      <a:endParaRPr sz="900">
                        <a:latin typeface="Century Gothic"/>
                        <a:ea typeface="Century Gothic"/>
                        <a:cs typeface="Century Gothic"/>
                        <a:sym typeface="Century Gothic"/>
                      </a:endParaRPr>
                    </a:p>
                    <a:p>
                      <a:pPr marL="89999" marR="0" lvl="0" indent="-142875" algn="l" rtl="0">
                        <a:lnSpc>
                          <a:spcPct val="115000"/>
                        </a:lnSpc>
                        <a:spcBef>
                          <a:spcPts val="0"/>
                        </a:spcBef>
                        <a:spcAft>
                          <a:spcPts val="0"/>
                        </a:spcAft>
                        <a:buSzPts val="900"/>
                        <a:buFont typeface="Century Gothic"/>
                        <a:buAutoNum type="alphaLcPeriod"/>
                      </a:pPr>
                      <a:r>
                        <a:rPr lang="en-GB" sz="900">
                          <a:solidFill>
                            <a:schemeClr val="dk1"/>
                          </a:solidFill>
                          <a:latin typeface="Century Gothic"/>
                          <a:ea typeface="Century Gothic"/>
                          <a:cs typeface="Century Gothic"/>
                          <a:sym typeface="Century Gothic"/>
                        </a:rPr>
                        <a:t>Jumlah Dokter 17,3/10.000 populasi</a:t>
                      </a:r>
                      <a:endParaRPr sz="900">
                        <a:solidFill>
                          <a:schemeClr val="dk1"/>
                        </a:solidFill>
                        <a:latin typeface="Century Gothic"/>
                        <a:ea typeface="Century Gothic"/>
                        <a:cs typeface="Century Gothic"/>
                        <a:sym typeface="Century Gothic"/>
                      </a:endParaRPr>
                    </a:p>
                    <a:p>
                      <a:pPr marL="89999" marR="0" lvl="0" indent="-142875" algn="l" rtl="0">
                        <a:lnSpc>
                          <a:spcPct val="115000"/>
                        </a:lnSpc>
                        <a:spcBef>
                          <a:spcPts val="0"/>
                        </a:spcBef>
                        <a:spcAft>
                          <a:spcPts val="0"/>
                        </a:spcAft>
                        <a:buSzPts val="900"/>
                        <a:buFont typeface="Century Gothic"/>
                        <a:buAutoNum type="alphaLcPeriod"/>
                      </a:pPr>
                      <a:r>
                        <a:rPr lang="en-GB" sz="900">
                          <a:solidFill>
                            <a:schemeClr val="dk1"/>
                          </a:solidFill>
                          <a:latin typeface="Century Gothic"/>
                          <a:ea typeface="Century Gothic"/>
                          <a:cs typeface="Century Gothic"/>
                          <a:sym typeface="Century Gothic"/>
                        </a:rPr>
                        <a:t>Jumlah Apoteker 0,3/1.000 populasi</a:t>
                      </a:r>
                      <a:endParaRPr sz="900">
                        <a:solidFill>
                          <a:schemeClr val="dk1"/>
                        </a:solidFill>
                        <a:latin typeface="Century Gothic"/>
                        <a:ea typeface="Century Gothic"/>
                        <a:cs typeface="Century Gothic"/>
                        <a:sym typeface="Century Gothic"/>
                      </a:endParaRPr>
                    </a:p>
                    <a:p>
                      <a:pPr marL="89999" marR="0" lvl="0" indent="-142875" algn="l" rtl="0">
                        <a:lnSpc>
                          <a:spcPct val="115000"/>
                        </a:lnSpc>
                        <a:spcBef>
                          <a:spcPts val="0"/>
                        </a:spcBef>
                        <a:spcAft>
                          <a:spcPts val="0"/>
                        </a:spcAft>
                        <a:buSzPts val="900"/>
                        <a:buFont typeface="Century Gothic"/>
                        <a:buAutoNum type="alphaLcPeriod"/>
                      </a:pPr>
                      <a:r>
                        <a:rPr lang="en-GB" sz="900">
                          <a:solidFill>
                            <a:schemeClr val="dk1"/>
                          </a:solidFill>
                          <a:latin typeface="Century Gothic"/>
                          <a:ea typeface="Century Gothic"/>
                          <a:cs typeface="Century Gothic"/>
                          <a:sym typeface="Century Gothic"/>
                        </a:rPr>
                        <a:t>Tempat Tidur RS 4,55/1.000 populasi</a:t>
                      </a:r>
                      <a:endParaRPr sz="900">
                        <a:solidFill>
                          <a:schemeClr val="dk1"/>
                        </a:solidFill>
                        <a:latin typeface="Century Gothic"/>
                        <a:ea typeface="Century Gothic"/>
                        <a:cs typeface="Century Gothic"/>
                        <a:sym typeface="Century Gothic"/>
                      </a:endParaRPr>
                    </a:p>
                    <a:p>
                      <a:pPr marL="89999" marR="0" lvl="0" indent="-142875" algn="l" rtl="0">
                        <a:lnSpc>
                          <a:spcPct val="115000"/>
                        </a:lnSpc>
                        <a:spcBef>
                          <a:spcPts val="0"/>
                        </a:spcBef>
                        <a:spcAft>
                          <a:spcPts val="0"/>
                        </a:spcAft>
                        <a:buSzPts val="900"/>
                        <a:buFont typeface="Century Gothic"/>
                        <a:buAutoNum type="alphaLcPeriod"/>
                      </a:pPr>
                      <a:r>
                        <a:rPr lang="en-GB" sz="900">
                          <a:solidFill>
                            <a:schemeClr val="dk1"/>
                          </a:solidFill>
                          <a:latin typeface="Century Gothic"/>
                          <a:ea typeface="Century Gothic"/>
                          <a:cs typeface="Century Gothic"/>
                          <a:sym typeface="Century Gothic"/>
                        </a:rPr>
                        <a:t>Konsultasi Dokter 5,4/kapita</a:t>
                      </a:r>
                      <a:endParaRPr sz="90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GB" sz="900">
                          <a:solidFill>
                            <a:schemeClr val="dk1"/>
                          </a:solidFill>
                          <a:latin typeface="Century Gothic"/>
                          <a:ea typeface="Century Gothic"/>
                          <a:cs typeface="Century Gothic"/>
                          <a:sym typeface="Century Gothic"/>
                        </a:rPr>
                        <a:t>Sumber: </a:t>
                      </a:r>
                      <a:r>
                        <a:rPr lang="en-GB" sz="900" u="sng">
                          <a:solidFill>
                            <a:schemeClr val="accent5"/>
                          </a:solidFill>
                          <a:latin typeface="Century Gothic"/>
                          <a:ea typeface="Century Gothic"/>
                          <a:cs typeface="Century Gothic"/>
                          <a:sym typeface="Century Gothic"/>
                          <a:hlinkClick r:id="rId5">
                            <a:extLst>
                              <a:ext uri="{A12FA001-AC4F-418D-AE19-62706E023703}">
                                <ahyp:hlinkClr xmlns:ahyp="http://schemas.microsoft.com/office/drawing/2018/hyperlinkcolor" val="tx"/>
                              </a:ext>
                            </a:extLst>
                          </a:hlinkClick>
                        </a:rPr>
                        <a:t>https://www.ijper.org/sites/default/files/IndJPhaEdRes_55_1_26.p</a:t>
                      </a:r>
                      <a:endParaRPr sz="90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endParaRPr sz="900">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GB" sz="900" u="sng">
                          <a:solidFill>
                            <a:schemeClr val="hlink"/>
                          </a:solidFill>
                          <a:latin typeface="Century Gothic"/>
                          <a:ea typeface="Century Gothic"/>
                          <a:cs typeface="Century Gothic"/>
                          <a:sym typeface="Century Gothic"/>
                          <a:hlinkClick r:id="rId3"/>
                        </a:rPr>
                        <a:t>https://www.statista.com/chart/21168/doctors-per-1000-inhabitants-in-selected-countries/</a:t>
                      </a:r>
                      <a:endParaRPr sz="9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8" marR="0" lvl="0" indent="0" algn="l" rtl="0">
                        <a:lnSpc>
                          <a:spcPct val="115000"/>
                        </a:lnSpc>
                        <a:spcBef>
                          <a:spcPts val="0"/>
                        </a:spcBef>
                        <a:spcAft>
                          <a:spcPts val="0"/>
                        </a:spcAft>
                        <a:buClr>
                          <a:srgbClr val="000000"/>
                        </a:buClr>
                        <a:buSzPts val="800"/>
                        <a:buFont typeface="Arial"/>
                        <a:buNone/>
                      </a:pPr>
                      <a:r>
                        <a:rPr lang="en-GB" sz="900">
                          <a:latin typeface="Century Gothic"/>
                          <a:ea typeface="Century Gothic"/>
                          <a:cs typeface="Century Gothic"/>
                          <a:sym typeface="Century Gothic"/>
                        </a:rPr>
                        <a:t>Apoteker dan praktisi kesehatan terdaftar lainnya. </a:t>
                      </a:r>
                      <a:endParaRPr sz="9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GB" sz="900">
                          <a:solidFill>
                            <a:schemeClr val="dk1"/>
                          </a:solidFill>
                          <a:latin typeface="Century Gothic"/>
                          <a:ea typeface="Century Gothic"/>
                          <a:cs typeface="Century Gothic"/>
                          <a:sym typeface="Century Gothic"/>
                        </a:rPr>
                        <a:t>a. Jumlah Dokter 40/10.000 populasi</a:t>
                      </a:r>
                      <a:endParaRPr sz="90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GB" sz="900">
                          <a:solidFill>
                            <a:schemeClr val="dk1"/>
                          </a:solidFill>
                          <a:latin typeface="Century Gothic"/>
                          <a:ea typeface="Century Gothic"/>
                          <a:cs typeface="Century Gothic"/>
                          <a:sym typeface="Century Gothic"/>
                        </a:rPr>
                        <a:t>b. Jumlah Apoteker 0,89/1.000 populasi</a:t>
                      </a:r>
                      <a:endParaRPr sz="90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GB" sz="900">
                          <a:solidFill>
                            <a:schemeClr val="dk1"/>
                          </a:solidFill>
                          <a:latin typeface="Century Gothic"/>
                          <a:ea typeface="Century Gothic"/>
                          <a:cs typeface="Century Gothic"/>
                          <a:sym typeface="Century Gothic"/>
                        </a:rPr>
                        <a:t>C. Tempat Tidur RS 3,8/1.000 populasi</a:t>
                      </a:r>
                      <a:endParaRPr sz="90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GB" sz="900">
                          <a:solidFill>
                            <a:schemeClr val="dk1"/>
                          </a:solidFill>
                          <a:latin typeface="Century Gothic"/>
                          <a:ea typeface="Century Gothic"/>
                          <a:cs typeface="Century Gothic"/>
                          <a:sym typeface="Century Gothic"/>
                        </a:rPr>
                        <a:t>d. Konsultasi Dokter 6,5/kapita</a:t>
                      </a:r>
                      <a:endParaRPr sz="900">
                        <a:solidFill>
                          <a:schemeClr val="dk1"/>
                        </a:solidFill>
                        <a:latin typeface="Century Gothic"/>
                        <a:ea typeface="Century Gothic"/>
                        <a:cs typeface="Century Gothic"/>
                        <a:sym typeface="Century Gothic"/>
                      </a:endParaRPr>
                    </a:p>
                    <a:p>
                      <a:pPr marL="44998" lvl="0" indent="0" algn="l" rtl="0">
                        <a:lnSpc>
                          <a:spcPct val="115000"/>
                        </a:lnSpc>
                        <a:spcBef>
                          <a:spcPts val="0"/>
                        </a:spcBef>
                        <a:spcAft>
                          <a:spcPts val="0"/>
                        </a:spcAft>
                        <a:buClr>
                          <a:schemeClr val="dk1"/>
                        </a:buClr>
                        <a:buSzPts val="800"/>
                        <a:buFont typeface="Arial"/>
                        <a:buNone/>
                      </a:pPr>
                      <a:r>
                        <a:rPr lang="en-GB" sz="900">
                          <a:solidFill>
                            <a:schemeClr val="dk1"/>
                          </a:solidFill>
                          <a:latin typeface="Century Gothic"/>
                          <a:ea typeface="Century Gothic"/>
                          <a:cs typeface="Century Gothic"/>
                          <a:sym typeface="Century Gothic"/>
                        </a:rPr>
                        <a:t>Sumber; </a:t>
                      </a:r>
                      <a:r>
                        <a:rPr lang="en-GB" sz="900" u="sng">
                          <a:solidFill>
                            <a:schemeClr val="accent5"/>
                          </a:solidFill>
                          <a:latin typeface="Century Gothic"/>
                          <a:ea typeface="Century Gothic"/>
                          <a:cs typeface="Century Gothic"/>
                          <a:sym typeface="Century Gothic"/>
                          <a:hlinkClick r:id="rId6">
                            <a:extLst>
                              <a:ext uri="{A12FA001-AC4F-418D-AE19-62706E023703}">
                                <ahyp:hlinkClr xmlns:ahyp="http://schemas.microsoft.com/office/drawing/2018/hyperlinkcolor" val="tx"/>
                              </a:ext>
                            </a:extLst>
                          </a:hlinkClick>
                        </a:rPr>
                        <a:t>https://www.health.gov.au/topics/medicines/about-prescriptions#</a:t>
                      </a:r>
                      <a:endParaRPr sz="900">
                        <a:solidFill>
                          <a:schemeClr val="dk1"/>
                        </a:solidFill>
                        <a:latin typeface="Century Gothic"/>
                        <a:ea typeface="Century Gothic"/>
                        <a:cs typeface="Century Gothic"/>
                        <a:sym typeface="Century Gothic"/>
                      </a:endParaRPr>
                    </a:p>
                    <a:p>
                      <a:pPr marL="44998" marR="0" lvl="0" indent="0" algn="l" rtl="0">
                        <a:lnSpc>
                          <a:spcPct val="115000"/>
                        </a:lnSpc>
                        <a:spcBef>
                          <a:spcPts val="0"/>
                        </a:spcBef>
                        <a:spcAft>
                          <a:spcPts val="0"/>
                        </a:spcAft>
                        <a:buClr>
                          <a:srgbClr val="000000"/>
                        </a:buClr>
                        <a:buSzPts val="800"/>
                        <a:buFont typeface="Arial"/>
                        <a:buNone/>
                      </a:pPr>
                      <a:endParaRPr sz="9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79999" marR="0" lvl="0" indent="-147149"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Apoteker</a:t>
                      </a:r>
                      <a:endParaRPr sz="900">
                        <a:latin typeface="Century Gothic"/>
                        <a:ea typeface="Century Gothic"/>
                        <a:cs typeface="Century Gothic"/>
                        <a:sym typeface="Century Gothic"/>
                      </a:endParaRPr>
                    </a:p>
                    <a:p>
                      <a:pPr marL="179999" marR="0" lvl="0" indent="-147149"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Praktisi medis terdaftar</a:t>
                      </a:r>
                      <a:endParaRPr sz="900">
                        <a:latin typeface="Century Gothic"/>
                        <a:ea typeface="Century Gothic"/>
                        <a:cs typeface="Century Gothic"/>
                        <a:sym typeface="Century Gothic"/>
                      </a:endParaRPr>
                    </a:p>
                    <a:p>
                      <a:pPr marL="179999" marR="0" lvl="0" indent="-147149"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Petugas di bawah pengawasan langsung apoteker atau praktisi medis terdaftar</a:t>
                      </a:r>
                      <a:endParaRPr sz="900">
                        <a:latin typeface="Century Gothic"/>
                        <a:ea typeface="Century Gothic"/>
                        <a:cs typeface="Century Gothic"/>
                        <a:sym typeface="Century Gothic"/>
                      </a:endParaRPr>
                    </a:p>
                    <a:p>
                      <a:pPr marL="179999" marR="0" lvl="0" indent="-147149" algn="l" rtl="0">
                        <a:lnSpc>
                          <a:spcPct val="115000"/>
                        </a:lnSpc>
                        <a:spcBef>
                          <a:spcPts val="0"/>
                        </a:spcBef>
                        <a:spcAft>
                          <a:spcPts val="0"/>
                        </a:spcAft>
                        <a:buSzPts val="900"/>
                        <a:buFont typeface="Century Gothic"/>
                        <a:buAutoNum type="alphaLcPeriod"/>
                      </a:pPr>
                      <a:r>
                        <a:rPr lang="en-GB" sz="900">
                          <a:solidFill>
                            <a:schemeClr val="dk1"/>
                          </a:solidFill>
                          <a:latin typeface="Century Gothic"/>
                          <a:ea typeface="Century Gothic"/>
                          <a:cs typeface="Century Gothic"/>
                          <a:sym typeface="Century Gothic"/>
                        </a:rPr>
                        <a:t>Jumlah Dokter 12,6/10.000 populasi</a:t>
                      </a:r>
                      <a:endParaRPr sz="900">
                        <a:solidFill>
                          <a:schemeClr val="dk1"/>
                        </a:solidFill>
                        <a:latin typeface="Century Gothic"/>
                        <a:ea typeface="Century Gothic"/>
                        <a:cs typeface="Century Gothic"/>
                        <a:sym typeface="Century Gothic"/>
                      </a:endParaRPr>
                    </a:p>
                    <a:p>
                      <a:pPr marL="179999" marR="0" lvl="0" indent="-147149" algn="l" rtl="0">
                        <a:lnSpc>
                          <a:spcPct val="115000"/>
                        </a:lnSpc>
                        <a:spcBef>
                          <a:spcPts val="0"/>
                        </a:spcBef>
                        <a:spcAft>
                          <a:spcPts val="0"/>
                        </a:spcAft>
                        <a:buSzPts val="900"/>
                        <a:buFont typeface="Century Gothic"/>
                        <a:buAutoNum type="alphaLcPeriod"/>
                      </a:pPr>
                      <a:r>
                        <a:rPr lang="en-GB" sz="900">
                          <a:solidFill>
                            <a:schemeClr val="dk1"/>
                          </a:solidFill>
                          <a:latin typeface="Century Gothic"/>
                          <a:ea typeface="Century Gothic"/>
                          <a:cs typeface="Century Gothic"/>
                          <a:sym typeface="Century Gothic"/>
                        </a:rPr>
                        <a:t>Jumlah Apoteker 0,34/1.000 populasi</a:t>
                      </a:r>
                      <a:endParaRPr sz="900">
                        <a:solidFill>
                          <a:schemeClr val="dk1"/>
                        </a:solidFill>
                        <a:latin typeface="Century Gothic"/>
                        <a:ea typeface="Century Gothic"/>
                        <a:cs typeface="Century Gothic"/>
                        <a:sym typeface="Century Gothic"/>
                      </a:endParaRPr>
                    </a:p>
                    <a:p>
                      <a:pPr marL="179999" marR="0" lvl="0" indent="-147149" algn="l" rtl="0">
                        <a:lnSpc>
                          <a:spcPct val="115000"/>
                        </a:lnSpc>
                        <a:spcBef>
                          <a:spcPts val="0"/>
                        </a:spcBef>
                        <a:spcAft>
                          <a:spcPts val="0"/>
                        </a:spcAft>
                        <a:buSzPts val="900"/>
                        <a:buFont typeface="Century Gothic"/>
                        <a:buAutoNum type="alphaLcPeriod"/>
                      </a:pPr>
                      <a:r>
                        <a:rPr lang="en-GB" sz="900">
                          <a:solidFill>
                            <a:schemeClr val="dk1"/>
                          </a:solidFill>
                          <a:latin typeface="Century Gothic"/>
                          <a:ea typeface="Century Gothic"/>
                          <a:cs typeface="Century Gothic"/>
                          <a:sym typeface="Century Gothic"/>
                        </a:rPr>
                        <a:t>Tempat Tidur RS 1,9/1.000 populasi</a:t>
                      </a:r>
                      <a:endParaRPr sz="900">
                        <a:solidFill>
                          <a:schemeClr val="dk1"/>
                        </a:solidFill>
                        <a:latin typeface="Century Gothic"/>
                        <a:ea typeface="Century Gothic"/>
                        <a:cs typeface="Century Gothic"/>
                        <a:sym typeface="Century Gothic"/>
                      </a:endParaRPr>
                    </a:p>
                    <a:p>
                      <a:pPr marL="179999" marR="0" lvl="0" indent="-147149" algn="l" rtl="0">
                        <a:lnSpc>
                          <a:spcPct val="115000"/>
                        </a:lnSpc>
                        <a:spcBef>
                          <a:spcPts val="0"/>
                        </a:spcBef>
                        <a:spcAft>
                          <a:spcPts val="0"/>
                        </a:spcAft>
                        <a:buSzPts val="900"/>
                        <a:buFont typeface="Century Gothic"/>
                        <a:buAutoNum type="alphaLcPeriod"/>
                      </a:pPr>
                      <a:r>
                        <a:rPr lang="en-GB" sz="900">
                          <a:solidFill>
                            <a:schemeClr val="dk1"/>
                          </a:solidFill>
                          <a:latin typeface="Century Gothic"/>
                          <a:ea typeface="Century Gothic"/>
                          <a:cs typeface="Century Gothic"/>
                          <a:sym typeface="Century Gothic"/>
                        </a:rPr>
                        <a:t>Konsultasi Dokter 3,5/kapita</a:t>
                      </a:r>
                      <a:endParaRPr sz="900">
                        <a:solidFill>
                          <a:schemeClr val="dk1"/>
                        </a:solidFill>
                        <a:latin typeface="Century Gothic"/>
                        <a:ea typeface="Century Gothic"/>
                        <a:cs typeface="Century Gothic"/>
                        <a:sym typeface="Century Gothic"/>
                      </a:endParaRPr>
                    </a:p>
                    <a:p>
                      <a:pPr marL="0" lvl="0" indent="0" algn="l" rtl="0">
                        <a:lnSpc>
                          <a:spcPct val="115000"/>
                        </a:lnSpc>
                        <a:spcBef>
                          <a:spcPts val="0"/>
                        </a:spcBef>
                        <a:spcAft>
                          <a:spcPts val="0"/>
                        </a:spcAft>
                        <a:buNone/>
                      </a:pPr>
                      <a:r>
                        <a:rPr lang="en-GB" sz="900">
                          <a:solidFill>
                            <a:schemeClr val="dk1"/>
                          </a:solidFill>
                          <a:latin typeface="Century Gothic"/>
                          <a:ea typeface="Century Gothic"/>
                          <a:cs typeface="Century Gothic"/>
                          <a:sym typeface="Century Gothic"/>
                        </a:rPr>
                        <a:t>Sumber: guide to Good Dispensing Practice (</a:t>
                      </a:r>
                      <a:r>
                        <a:rPr lang="en-GB" sz="900" u="sng">
                          <a:solidFill>
                            <a:schemeClr val="accent5"/>
                          </a:solidFill>
                          <a:latin typeface="Century Gothic"/>
                          <a:ea typeface="Century Gothic"/>
                          <a:cs typeface="Century Gothic"/>
                          <a:sym typeface="Century Gothic"/>
                          <a:hlinkClick r:id="rId7">
                            <a:extLst>
                              <a:ext uri="{A12FA001-AC4F-418D-AE19-62706E023703}">
                                <ahyp:hlinkClr xmlns:ahyp="http://schemas.microsoft.com/office/drawing/2018/hyperlinkcolor" val="tx"/>
                              </a:ext>
                            </a:extLst>
                          </a:hlinkClick>
                        </a:rPr>
                        <a:t>https://pharmacy.moh.gov.my/sites/default/files/document-upload/gdsp-2016-final.pdf</a:t>
                      </a:r>
                      <a:r>
                        <a:rPr lang="en-GB" sz="900">
                          <a:solidFill>
                            <a:schemeClr val="dk1"/>
                          </a:solidFill>
                          <a:latin typeface="Century Gothic"/>
                          <a:ea typeface="Century Gothic"/>
                          <a:cs typeface="Century Gothic"/>
                          <a:sym typeface="Century Gothic"/>
                        </a:rPr>
                        <a:t>)</a:t>
                      </a:r>
                      <a:endParaRPr sz="900">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sz="9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69999" marR="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Apoteker</a:t>
                      </a:r>
                      <a:endParaRPr sz="900">
                        <a:latin typeface="Century Gothic"/>
                        <a:ea typeface="Century Gothic"/>
                        <a:cs typeface="Century Gothic"/>
                        <a:sym typeface="Century Gothic"/>
                      </a:endParaRPr>
                    </a:p>
                    <a:p>
                      <a:pPr marL="269999" marR="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Apoteker Spesialis</a:t>
                      </a:r>
                      <a:endParaRPr sz="900">
                        <a:latin typeface="Century Gothic"/>
                        <a:ea typeface="Century Gothic"/>
                        <a:cs typeface="Century Gothic"/>
                        <a:sym typeface="Century Gothic"/>
                      </a:endParaRPr>
                    </a:p>
                    <a:p>
                      <a:pPr marL="269999" marR="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Tenaga Vokasi Farmasi</a:t>
                      </a:r>
                      <a:endParaRPr sz="900">
                        <a:latin typeface="Century Gothic"/>
                        <a:ea typeface="Century Gothic"/>
                        <a:cs typeface="Century Gothic"/>
                        <a:sym typeface="Century Gothic"/>
                      </a:endParaRPr>
                    </a:p>
                    <a:p>
                      <a:pPr marL="269999" marR="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Jumlah Dokter 6/10.000 populasi</a:t>
                      </a:r>
                      <a:endParaRPr sz="900">
                        <a:latin typeface="Century Gothic"/>
                        <a:ea typeface="Century Gothic"/>
                        <a:cs typeface="Century Gothic"/>
                        <a:sym typeface="Century Gothic"/>
                      </a:endParaRPr>
                    </a:p>
                    <a:p>
                      <a:pPr marL="269999" marR="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Jumlah Apoteker 0,3./1.000 populasi</a:t>
                      </a:r>
                      <a:endParaRPr sz="900">
                        <a:latin typeface="Century Gothic"/>
                        <a:ea typeface="Century Gothic"/>
                        <a:cs typeface="Century Gothic"/>
                        <a:sym typeface="Century Gothic"/>
                      </a:endParaRPr>
                    </a:p>
                    <a:p>
                      <a:pPr marL="269999" marR="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tempat tidur RS 1,2/1.000 populasi</a:t>
                      </a:r>
                      <a:endParaRPr sz="900">
                        <a:latin typeface="Century Gothic"/>
                        <a:ea typeface="Century Gothic"/>
                        <a:cs typeface="Century Gothic"/>
                        <a:sym typeface="Century Gothic"/>
                      </a:endParaRPr>
                    </a:p>
                    <a:p>
                      <a:pPr marL="269999" marR="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Konsultasi Dokter 1-2/kapita</a:t>
                      </a:r>
                      <a:endParaRPr sz="900">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GB" sz="900">
                          <a:latin typeface="Century Gothic"/>
                          <a:ea typeface="Century Gothic"/>
                          <a:cs typeface="Century Gothic"/>
                          <a:sym typeface="Century Gothic"/>
                        </a:rPr>
                        <a:t>Sumber: databoks katadata</a:t>
                      </a:r>
                      <a:endParaRPr sz="900">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GB" sz="900">
                          <a:latin typeface="Century Gothic"/>
                          <a:ea typeface="Century Gothic"/>
                          <a:cs typeface="Century Gothic"/>
                          <a:sym typeface="Century Gothic"/>
                        </a:rPr>
                        <a:t>(</a:t>
                      </a:r>
                      <a:r>
                        <a:rPr lang="en-GB" sz="900" u="sng">
                          <a:solidFill>
                            <a:schemeClr val="hlink"/>
                          </a:solidFill>
                          <a:latin typeface="Century Gothic"/>
                          <a:ea typeface="Century Gothic"/>
                          <a:cs typeface="Century Gothic"/>
                          <a:sym typeface="Century Gothic"/>
                          <a:hlinkClick r:id="rId8"/>
                        </a:rPr>
                        <a:t>https://databoks.katadata.co.id/datapublish/2024/04/25j</a:t>
                      </a:r>
                      <a:r>
                        <a:rPr lang="en-GB" sz="900">
                          <a:latin typeface="Century Gothic"/>
                          <a:ea typeface="Century Gothic"/>
                          <a:cs typeface="Century Gothic"/>
                          <a:sym typeface="Century Gothic"/>
                        </a:rPr>
                        <a:t>)</a:t>
                      </a:r>
                      <a:endParaRPr sz="9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82" name="Google Shape;482;p3"/>
          <p:cNvSpPr txBox="1"/>
          <p:nvPr/>
        </p:nvSpPr>
        <p:spPr>
          <a:xfrm>
            <a:off x="527191" y="239201"/>
            <a:ext cx="11664900" cy="3456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GB" sz="1600" b="1" i="0" u="none" strike="noStrike" cap="none">
                <a:solidFill>
                  <a:srgbClr val="C00000"/>
                </a:solidFill>
                <a:latin typeface="Century Gothic"/>
                <a:ea typeface="Century Gothic"/>
                <a:cs typeface="Century Gothic"/>
                <a:sym typeface="Century Gothic"/>
              </a:rPr>
              <a:t>Benchmark: </a:t>
            </a:r>
            <a:r>
              <a:rPr lang="en-GB" sz="1600" b="1" i="0" u="none" strike="noStrike" cap="none">
                <a:solidFill>
                  <a:srgbClr val="000000"/>
                </a:solidFill>
                <a:latin typeface="Century Gothic"/>
                <a:ea typeface="Century Gothic"/>
                <a:cs typeface="Century Gothic"/>
                <a:sym typeface="Century Gothic"/>
              </a:rPr>
              <a:t>Fasilitas Pe</a:t>
            </a:r>
            <a:r>
              <a:rPr lang="en-GB" sz="1600" b="1">
                <a:latin typeface="Century Gothic"/>
                <a:ea typeface="Century Gothic"/>
                <a:cs typeface="Century Gothic"/>
                <a:sym typeface="Century Gothic"/>
              </a:rPr>
              <a:t>layanan</a:t>
            </a:r>
            <a:r>
              <a:rPr lang="en-GB" sz="1600" b="1" i="0" u="none" strike="noStrike" cap="none">
                <a:solidFill>
                  <a:srgbClr val="000000"/>
                </a:solidFill>
                <a:latin typeface="Century Gothic"/>
                <a:ea typeface="Century Gothic"/>
                <a:cs typeface="Century Gothic"/>
                <a:sym typeface="Century Gothic"/>
              </a:rPr>
              <a:t> Kefarmasian </a:t>
            </a:r>
            <a:endParaRPr sz="1467" b="0" i="0" u="none" strike="noStrike" cap="none">
              <a:solidFill>
                <a:srgbClr val="000000"/>
              </a:solidFill>
              <a:latin typeface="Arial"/>
              <a:ea typeface="Arial"/>
              <a:cs typeface="Arial"/>
              <a:sym typeface="Arial"/>
            </a:endParaRPr>
          </a:p>
        </p:txBody>
      </p:sp>
      <p:pic>
        <p:nvPicPr>
          <p:cNvPr id="483" name="Google Shape;483;p3"/>
          <p:cNvPicPr preferRelativeResize="0"/>
          <p:nvPr/>
        </p:nvPicPr>
        <p:blipFill rotWithShape="1">
          <a:blip r:embed="rId9">
            <a:alphaModFix/>
          </a:blip>
          <a:srcRect/>
          <a:stretch/>
        </p:blipFill>
        <p:spPr>
          <a:xfrm rot="10800000">
            <a:off x="10710074" y="584801"/>
            <a:ext cx="208407" cy="20840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graphicFrame>
        <p:nvGraphicFramePr>
          <p:cNvPr id="488" name="Google Shape;488;g272a30399d7_0_0"/>
          <p:cNvGraphicFramePr/>
          <p:nvPr/>
        </p:nvGraphicFramePr>
        <p:xfrm>
          <a:off x="144375" y="571844"/>
          <a:ext cx="3000000" cy="3000000"/>
        </p:xfrm>
        <a:graphic>
          <a:graphicData uri="http://schemas.openxmlformats.org/drawingml/2006/table">
            <a:tbl>
              <a:tblPr>
                <a:noFill/>
                <a:tableStyleId>{35A5336B-CB91-42CC-9B64-EACFF57901A5}</a:tableStyleId>
              </a:tblPr>
              <a:tblGrid>
                <a:gridCol w="916100">
                  <a:extLst>
                    <a:ext uri="{9D8B030D-6E8A-4147-A177-3AD203B41FA5}">
                      <a16:colId xmlns:a16="http://schemas.microsoft.com/office/drawing/2014/main" val="20000"/>
                    </a:ext>
                  </a:extLst>
                </a:gridCol>
                <a:gridCol w="1211700">
                  <a:extLst>
                    <a:ext uri="{9D8B030D-6E8A-4147-A177-3AD203B41FA5}">
                      <a16:colId xmlns:a16="http://schemas.microsoft.com/office/drawing/2014/main" val="20001"/>
                    </a:ext>
                  </a:extLst>
                </a:gridCol>
                <a:gridCol w="1434700">
                  <a:extLst>
                    <a:ext uri="{9D8B030D-6E8A-4147-A177-3AD203B41FA5}">
                      <a16:colId xmlns:a16="http://schemas.microsoft.com/office/drawing/2014/main" val="20002"/>
                    </a:ext>
                  </a:extLst>
                </a:gridCol>
                <a:gridCol w="1052950">
                  <a:extLst>
                    <a:ext uri="{9D8B030D-6E8A-4147-A177-3AD203B41FA5}">
                      <a16:colId xmlns:a16="http://schemas.microsoft.com/office/drawing/2014/main" val="20003"/>
                    </a:ext>
                  </a:extLst>
                </a:gridCol>
                <a:gridCol w="1336175">
                  <a:extLst>
                    <a:ext uri="{9D8B030D-6E8A-4147-A177-3AD203B41FA5}">
                      <a16:colId xmlns:a16="http://schemas.microsoft.com/office/drawing/2014/main" val="20004"/>
                    </a:ext>
                  </a:extLst>
                </a:gridCol>
                <a:gridCol w="1159350">
                  <a:extLst>
                    <a:ext uri="{9D8B030D-6E8A-4147-A177-3AD203B41FA5}">
                      <a16:colId xmlns:a16="http://schemas.microsoft.com/office/drawing/2014/main" val="20005"/>
                    </a:ext>
                  </a:extLst>
                </a:gridCol>
                <a:gridCol w="1017600">
                  <a:extLst>
                    <a:ext uri="{9D8B030D-6E8A-4147-A177-3AD203B41FA5}">
                      <a16:colId xmlns:a16="http://schemas.microsoft.com/office/drawing/2014/main" val="20006"/>
                    </a:ext>
                  </a:extLst>
                </a:gridCol>
                <a:gridCol w="1102850">
                  <a:extLst>
                    <a:ext uri="{9D8B030D-6E8A-4147-A177-3AD203B41FA5}">
                      <a16:colId xmlns:a16="http://schemas.microsoft.com/office/drawing/2014/main" val="20007"/>
                    </a:ext>
                  </a:extLst>
                </a:gridCol>
                <a:gridCol w="1233075">
                  <a:extLst>
                    <a:ext uri="{9D8B030D-6E8A-4147-A177-3AD203B41FA5}">
                      <a16:colId xmlns:a16="http://schemas.microsoft.com/office/drawing/2014/main" val="20008"/>
                    </a:ext>
                  </a:extLst>
                </a:gridCol>
                <a:gridCol w="1482475">
                  <a:extLst>
                    <a:ext uri="{9D8B030D-6E8A-4147-A177-3AD203B41FA5}">
                      <a16:colId xmlns:a16="http://schemas.microsoft.com/office/drawing/2014/main" val="20009"/>
                    </a:ext>
                  </a:extLst>
                </a:gridCol>
              </a:tblGrid>
              <a:tr h="254050">
                <a:tc>
                  <a:txBody>
                    <a:bodyPr/>
                    <a:lstStyle/>
                    <a:p>
                      <a:pPr marL="0" marR="0" lvl="0" indent="0" algn="l" rtl="0">
                        <a:lnSpc>
                          <a:spcPct val="100000"/>
                        </a:lnSpc>
                        <a:spcBef>
                          <a:spcPts val="0"/>
                        </a:spcBef>
                        <a:spcAft>
                          <a:spcPts val="0"/>
                        </a:spcAft>
                        <a:buClr>
                          <a:srgbClr val="000000"/>
                        </a:buClr>
                        <a:buSzPts val="800"/>
                        <a:buFont typeface="Arial"/>
                        <a:buNone/>
                      </a:pPr>
                      <a:endParaRPr sz="800" u="none" strike="noStrike" cap="none">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u="none" strike="noStrike" cap="none">
                          <a:solidFill>
                            <a:schemeClr val="lt1"/>
                          </a:solidFill>
                          <a:latin typeface="Century Gothic"/>
                          <a:ea typeface="Century Gothic"/>
                          <a:cs typeface="Century Gothic"/>
                          <a:sym typeface="Century Gothic"/>
                        </a:rPr>
                        <a:t>USA</a:t>
                      </a:r>
                      <a:endParaRPr sz="800">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u="none" strike="noStrike" cap="none">
                          <a:solidFill>
                            <a:schemeClr val="lt1"/>
                          </a:solidFill>
                          <a:latin typeface="Century Gothic"/>
                          <a:ea typeface="Century Gothic"/>
                          <a:cs typeface="Century Gothic"/>
                          <a:sym typeface="Century Gothic"/>
                        </a:rPr>
                        <a:t>UK</a:t>
                      </a:r>
                      <a:endParaRPr sz="8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800" u="none" strike="noStrike" cap="none">
                          <a:solidFill>
                            <a:schemeClr val="lt1"/>
                          </a:solidFill>
                          <a:latin typeface="Century Gothic"/>
                          <a:ea typeface="Century Gothic"/>
                          <a:cs typeface="Century Gothic"/>
                          <a:sym typeface="Century Gothic"/>
                        </a:rPr>
                        <a:t>Jepang</a:t>
                      </a:r>
                      <a:endParaRPr sz="8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800" u="none" strike="noStrike" cap="none">
                          <a:solidFill>
                            <a:schemeClr val="lt1"/>
                          </a:solidFill>
                          <a:latin typeface="Century Gothic"/>
                          <a:ea typeface="Century Gothic"/>
                          <a:cs typeface="Century Gothic"/>
                          <a:sym typeface="Century Gothic"/>
                        </a:rPr>
                        <a:t>Singapura</a:t>
                      </a:r>
                      <a:endParaRPr sz="8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800" u="none" strike="noStrike" cap="none">
                          <a:solidFill>
                            <a:schemeClr val="lt1"/>
                          </a:solidFill>
                          <a:latin typeface="Century Gothic"/>
                          <a:ea typeface="Century Gothic"/>
                          <a:cs typeface="Century Gothic"/>
                          <a:sym typeface="Century Gothic"/>
                        </a:rPr>
                        <a:t>Thailand</a:t>
                      </a:r>
                      <a:endParaRPr sz="8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u="none" strike="noStrike" cap="none">
                          <a:solidFill>
                            <a:schemeClr val="lt1"/>
                          </a:solidFill>
                          <a:latin typeface="Century Gothic"/>
                          <a:ea typeface="Century Gothic"/>
                          <a:cs typeface="Century Gothic"/>
                          <a:sym typeface="Century Gothic"/>
                        </a:rPr>
                        <a:t>China</a:t>
                      </a:r>
                      <a:endParaRPr sz="8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u="none" strike="noStrike" cap="none">
                          <a:solidFill>
                            <a:schemeClr val="lt1"/>
                          </a:solidFill>
                          <a:latin typeface="Century Gothic"/>
                          <a:ea typeface="Century Gothic"/>
                          <a:cs typeface="Century Gothic"/>
                          <a:sym typeface="Century Gothic"/>
                        </a:rPr>
                        <a:t>Australia</a:t>
                      </a:r>
                      <a:endParaRPr sz="8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u="none" strike="noStrike" cap="none">
                          <a:solidFill>
                            <a:schemeClr val="lt1"/>
                          </a:solidFill>
                          <a:latin typeface="Century Gothic"/>
                          <a:ea typeface="Century Gothic"/>
                          <a:cs typeface="Century Gothic"/>
                          <a:sym typeface="Century Gothic"/>
                        </a:rPr>
                        <a:t>Malaysia</a:t>
                      </a:r>
                      <a:endParaRPr sz="8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800" u="none" strike="noStrike" cap="none">
                          <a:solidFill>
                            <a:schemeClr val="lt1"/>
                          </a:solidFill>
                          <a:latin typeface="Century Gothic"/>
                          <a:ea typeface="Century Gothic"/>
                          <a:cs typeface="Century Gothic"/>
                          <a:sym typeface="Century Gothic"/>
                        </a:rPr>
                        <a:t>Indonesia</a:t>
                      </a:r>
                      <a:endParaRPr sz="8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extLst>
                  <a:ext uri="{0D108BD9-81ED-4DB2-BD59-A6C34878D82A}">
                    <a16:rowId xmlns:a16="http://schemas.microsoft.com/office/drawing/2014/main" val="10000"/>
                  </a:ext>
                </a:extLst>
              </a:tr>
              <a:tr h="1359400">
                <a:tc>
                  <a:txBody>
                    <a:bodyPr/>
                    <a:lstStyle/>
                    <a:p>
                      <a:pPr marL="0" marR="0" lvl="0" indent="0" algn="l" rtl="0">
                        <a:lnSpc>
                          <a:spcPct val="100000"/>
                        </a:lnSpc>
                        <a:spcBef>
                          <a:spcPts val="0"/>
                        </a:spcBef>
                        <a:spcAft>
                          <a:spcPts val="0"/>
                        </a:spcAft>
                        <a:buClr>
                          <a:srgbClr val="000000"/>
                        </a:buClr>
                        <a:buSzPts val="800"/>
                        <a:buFont typeface="Arial"/>
                        <a:buNone/>
                      </a:pPr>
                      <a:r>
                        <a:rPr lang="en-GB" sz="1100" u="none" strike="noStrike" cap="none">
                          <a:solidFill>
                            <a:schemeClr val="dk1"/>
                          </a:solidFill>
                          <a:latin typeface="Century Gothic"/>
                          <a:ea typeface="Century Gothic"/>
                          <a:cs typeface="Century Gothic"/>
                          <a:sym typeface="Century Gothic"/>
                        </a:rPr>
                        <a:t>Standar sarana dan prasarana</a:t>
                      </a:r>
                      <a:endParaRPr sz="1100" u="none" strike="noStrike" cap="none">
                        <a:solidFill>
                          <a:schemeClr val="dk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55562" marR="0" lvl="0" indent="0" algn="l" rtl="0">
                        <a:lnSpc>
                          <a:spcPct val="115000"/>
                        </a:lnSpc>
                        <a:spcBef>
                          <a:spcPts val="0"/>
                        </a:spcBef>
                        <a:spcAft>
                          <a:spcPts val="0"/>
                        </a:spcAft>
                        <a:buClr>
                          <a:srgbClr val="000000"/>
                        </a:buClr>
                        <a:buSzPts val="800"/>
                        <a:buFont typeface="Arial"/>
                        <a:buNone/>
                      </a:pPr>
                      <a:r>
                        <a:rPr lang="en-GB" sz="1100">
                          <a:latin typeface="Century Gothic"/>
                          <a:ea typeface="Century Gothic"/>
                          <a:cs typeface="Century Gothic"/>
                          <a:sym typeface="Century Gothic"/>
                        </a:rPr>
                        <a:t>Prasarana:</a:t>
                      </a:r>
                      <a:endParaRPr sz="1100">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GB" sz="1100">
                          <a:latin typeface="Century Gothic"/>
                          <a:ea typeface="Century Gothic"/>
                          <a:cs typeface="Century Gothic"/>
                          <a:sym typeface="Century Gothic"/>
                        </a:rPr>
                        <a:t>a. Sistem tata udara</a:t>
                      </a:r>
                      <a:endParaRPr sz="1100">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GB" sz="1100">
                          <a:latin typeface="Century Gothic"/>
                          <a:ea typeface="Century Gothic"/>
                          <a:cs typeface="Century Gothic"/>
                          <a:sym typeface="Century Gothic"/>
                        </a:rPr>
                        <a:t>b. Sistem pencahayaan</a:t>
                      </a:r>
                      <a:endParaRPr sz="1100">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GB" sz="1100">
                          <a:latin typeface="Century Gothic"/>
                          <a:ea typeface="Century Gothic"/>
                          <a:cs typeface="Century Gothic"/>
                          <a:sym typeface="Century Gothic"/>
                        </a:rPr>
                        <a:t>c. sistem sanitasi</a:t>
                      </a:r>
                      <a:endParaRPr sz="11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marR="0" lvl="0" indent="0" algn="l" rtl="0">
                        <a:lnSpc>
                          <a:spcPct val="115000"/>
                        </a:lnSpc>
                        <a:spcBef>
                          <a:spcPts val="0"/>
                        </a:spcBef>
                        <a:spcAft>
                          <a:spcPts val="0"/>
                        </a:spcAft>
                        <a:buClr>
                          <a:schemeClr val="dk1"/>
                        </a:buClr>
                        <a:buSzPts val="1100"/>
                        <a:buFont typeface="Arial"/>
                        <a:buNone/>
                      </a:pPr>
                      <a:r>
                        <a:rPr lang="en-GB" sz="1100">
                          <a:latin typeface="Century Gothic"/>
                          <a:ea typeface="Century Gothic"/>
                          <a:cs typeface="Century Gothic"/>
                          <a:sym typeface="Century Gothic"/>
                        </a:rPr>
                        <a:t>Prasarana:</a:t>
                      </a:r>
                      <a:endParaRPr sz="1100">
                        <a:latin typeface="Century Gothic"/>
                        <a:ea typeface="Century Gothic"/>
                        <a:cs typeface="Century Gothic"/>
                        <a:sym typeface="Century Gothic"/>
                      </a:endParaRPr>
                    </a:p>
                    <a:p>
                      <a:pPr marL="89998" marR="0" lvl="0" indent="0" algn="l" rtl="0">
                        <a:lnSpc>
                          <a:spcPct val="115000"/>
                        </a:lnSpc>
                        <a:spcBef>
                          <a:spcPts val="0"/>
                        </a:spcBef>
                        <a:spcAft>
                          <a:spcPts val="0"/>
                        </a:spcAft>
                        <a:buClr>
                          <a:schemeClr val="dk1"/>
                        </a:buClr>
                        <a:buSzPts val="1100"/>
                        <a:buFont typeface="Arial"/>
                        <a:buNone/>
                      </a:pPr>
                      <a:endParaRPr sz="1100">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89998" marR="0" lvl="0" indent="0" algn="l" rtl="0">
                        <a:lnSpc>
                          <a:spcPct val="115000"/>
                        </a:lnSpc>
                        <a:spcBef>
                          <a:spcPts val="0"/>
                        </a:spcBef>
                        <a:spcAft>
                          <a:spcPts val="0"/>
                        </a:spcAft>
                        <a:buClr>
                          <a:srgbClr val="000000"/>
                        </a:buClr>
                        <a:buSzPts val="2500"/>
                        <a:buFont typeface="Arial"/>
                        <a:buNone/>
                      </a:pPr>
                      <a:r>
                        <a:rPr lang="en-GB" sz="1100">
                          <a:latin typeface="Century Gothic"/>
                          <a:ea typeface="Century Gothic"/>
                          <a:cs typeface="Century Gothic"/>
                          <a:sym typeface="Century Gothic"/>
                        </a:rPr>
                        <a:t>Prasarana:</a:t>
                      </a:r>
                      <a:endParaRPr sz="1100">
                        <a:latin typeface="Century Gothic"/>
                        <a:ea typeface="Century Gothic"/>
                        <a:cs typeface="Century Gothic"/>
                        <a:sym typeface="Century Gothic"/>
                      </a:endParaRPr>
                    </a:p>
                    <a:p>
                      <a:pPr marL="89998" marR="0" lvl="0" indent="0" algn="l" rtl="0">
                        <a:lnSpc>
                          <a:spcPct val="115000"/>
                        </a:lnSpc>
                        <a:spcBef>
                          <a:spcPts val="0"/>
                        </a:spcBef>
                        <a:spcAft>
                          <a:spcPts val="0"/>
                        </a:spcAft>
                        <a:buClr>
                          <a:srgbClr val="000000"/>
                        </a:buClr>
                        <a:buSzPts val="2500"/>
                        <a:buFont typeface="Arial"/>
                        <a:buNone/>
                      </a:pPr>
                      <a:endParaRPr sz="1100">
                        <a:latin typeface="Century Gothic"/>
                        <a:ea typeface="Century Gothic"/>
                        <a:cs typeface="Century Gothic"/>
                        <a:sym typeface="Century Gothic"/>
                      </a:endParaRPr>
                    </a:p>
                  </a:txBody>
                  <a:tcPr marL="60000" marR="91425" marT="121900" marB="121900">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8" lvl="0" indent="0" algn="l" rtl="0">
                        <a:lnSpc>
                          <a:spcPct val="115000"/>
                        </a:lnSpc>
                        <a:spcBef>
                          <a:spcPts val="0"/>
                        </a:spcBef>
                        <a:spcAft>
                          <a:spcPts val="0"/>
                        </a:spcAft>
                        <a:buClr>
                          <a:schemeClr val="dk1"/>
                        </a:buClr>
                        <a:buSzPts val="800"/>
                        <a:buFont typeface="Arial"/>
                        <a:buNone/>
                      </a:pPr>
                      <a:r>
                        <a:rPr lang="en-GB" sz="1100">
                          <a:solidFill>
                            <a:schemeClr val="dk1"/>
                          </a:solidFill>
                          <a:latin typeface="Century Gothic"/>
                          <a:ea typeface="Century Gothic"/>
                          <a:cs typeface="Century Gothic"/>
                          <a:sym typeface="Century Gothic"/>
                        </a:rPr>
                        <a:t>Prasarana:</a:t>
                      </a:r>
                      <a:endParaRPr sz="1100">
                        <a:solidFill>
                          <a:schemeClr val="dk1"/>
                        </a:solidFill>
                        <a:latin typeface="Century Gothic"/>
                        <a:ea typeface="Century Gothic"/>
                        <a:cs typeface="Century Gothic"/>
                        <a:sym typeface="Century Gothic"/>
                      </a:endParaRPr>
                    </a:p>
                    <a:p>
                      <a:pPr marL="179999" lvl="0" indent="-159849" algn="l" rtl="0">
                        <a:lnSpc>
                          <a:spcPct val="115000"/>
                        </a:lnSpc>
                        <a:spcBef>
                          <a:spcPts val="0"/>
                        </a:spcBef>
                        <a:spcAft>
                          <a:spcPts val="0"/>
                        </a:spcAft>
                        <a:buClr>
                          <a:schemeClr val="dk1"/>
                        </a:buClr>
                        <a:buSzPts val="1100"/>
                        <a:buFont typeface="Century Gothic"/>
                        <a:buAutoNum type="alphaLcPeriod"/>
                      </a:pPr>
                      <a:r>
                        <a:rPr lang="en-GB" sz="1100">
                          <a:solidFill>
                            <a:schemeClr val="dk1"/>
                          </a:solidFill>
                          <a:latin typeface="Century Gothic"/>
                          <a:ea typeface="Century Gothic"/>
                          <a:cs typeface="Century Gothic"/>
                          <a:sym typeface="Century Gothic"/>
                        </a:rPr>
                        <a:t>sistem tata udara</a:t>
                      </a:r>
                      <a:endParaRPr sz="1100">
                        <a:solidFill>
                          <a:schemeClr val="dk1"/>
                        </a:solidFill>
                        <a:latin typeface="Century Gothic"/>
                        <a:ea typeface="Century Gothic"/>
                        <a:cs typeface="Century Gothic"/>
                        <a:sym typeface="Century Gothic"/>
                      </a:endParaRPr>
                    </a:p>
                    <a:p>
                      <a:pPr marL="179999" lvl="0" indent="-159849" algn="l" rtl="0">
                        <a:lnSpc>
                          <a:spcPct val="115000"/>
                        </a:lnSpc>
                        <a:spcBef>
                          <a:spcPts val="0"/>
                        </a:spcBef>
                        <a:spcAft>
                          <a:spcPts val="0"/>
                        </a:spcAft>
                        <a:buClr>
                          <a:schemeClr val="dk1"/>
                        </a:buClr>
                        <a:buSzPts val="1100"/>
                        <a:buFont typeface="Century Gothic"/>
                        <a:buAutoNum type="alphaLcPeriod"/>
                      </a:pPr>
                      <a:r>
                        <a:rPr lang="en-GB" sz="1100">
                          <a:solidFill>
                            <a:schemeClr val="dk1"/>
                          </a:solidFill>
                          <a:latin typeface="Century Gothic"/>
                          <a:ea typeface="Century Gothic"/>
                          <a:cs typeface="Century Gothic"/>
                          <a:sym typeface="Century Gothic"/>
                        </a:rPr>
                        <a:t>sistem pencahayaan</a:t>
                      </a:r>
                      <a:endParaRPr sz="1100">
                        <a:solidFill>
                          <a:schemeClr val="dk1"/>
                        </a:solidFill>
                        <a:latin typeface="Century Gothic"/>
                        <a:ea typeface="Century Gothic"/>
                        <a:cs typeface="Century Gothic"/>
                        <a:sym typeface="Century Gothic"/>
                      </a:endParaRPr>
                    </a:p>
                    <a:p>
                      <a:pPr marL="179999" lvl="0" indent="-159849" algn="l" rtl="0">
                        <a:lnSpc>
                          <a:spcPct val="115000"/>
                        </a:lnSpc>
                        <a:spcBef>
                          <a:spcPts val="0"/>
                        </a:spcBef>
                        <a:spcAft>
                          <a:spcPts val="0"/>
                        </a:spcAft>
                        <a:buClr>
                          <a:schemeClr val="dk1"/>
                        </a:buClr>
                        <a:buSzPts val="1100"/>
                        <a:buFont typeface="Century Gothic"/>
                        <a:buAutoNum type="alphaLcPeriod"/>
                      </a:pPr>
                      <a:r>
                        <a:rPr lang="en-GB" sz="1100">
                          <a:solidFill>
                            <a:schemeClr val="dk1"/>
                          </a:solidFill>
                          <a:latin typeface="Century Gothic"/>
                          <a:ea typeface="Century Gothic"/>
                          <a:cs typeface="Century Gothic"/>
                          <a:sym typeface="Century Gothic"/>
                        </a:rPr>
                        <a:t>sistem sanitasi</a:t>
                      </a:r>
                      <a:endParaRPr sz="1100">
                        <a:solidFill>
                          <a:schemeClr val="dk1"/>
                        </a:solidFill>
                        <a:latin typeface="Century Gothic"/>
                        <a:ea typeface="Century Gothic"/>
                        <a:cs typeface="Century Gothic"/>
                        <a:sym typeface="Century Gothic"/>
                      </a:endParaRPr>
                    </a:p>
                    <a:p>
                      <a:pPr marL="179999" lvl="0" indent="-159849" algn="l" rtl="0">
                        <a:lnSpc>
                          <a:spcPct val="115000"/>
                        </a:lnSpc>
                        <a:spcBef>
                          <a:spcPts val="0"/>
                        </a:spcBef>
                        <a:spcAft>
                          <a:spcPts val="0"/>
                        </a:spcAft>
                        <a:buClr>
                          <a:schemeClr val="dk1"/>
                        </a:buClr>
                        <a:buSzPts val="1100"/>
                        <a:buFont typeface="Century Gothic"/>
                        <a:buAutoNum type="alphaLcPeriod"/>
                      </a:pPr>
                      <a:r>
                        <a:rPr lang="en-GB" sz="1100">
                          <a:solidFill>
                            <a:schemeClr val="dk1"/>
                          </a:solidFill>
                          <a:latin typeface="Century Gothic"/>
                          <a:ea typeface="Century Gothic"/>
                          <a:cs typeface="Century Gothic"/>
                          <a:sym typeface="Century Gothic"/>
                        </a:rPr>
                        <a:t>sistem kelistrikan</a:t>
                      </a:r>
                      <a:endParaRPr sz="1100">
                        <a:solidFill>
                          <a:schemeClr val="dk1"/>
                        </a:solidFill>
                        <a:latin typeface="Century Gothic"/>
                        <a:ea typeface="Century Gothic"/>
                        <a:cs typeface="Century Gothic"/>
                        <a:sym typeface="Century Gothic"/>
                      </a:endParaRPr>
                    </a:p>
                    <a:p>
                      <a:pPr marL="179999" lvl="0" indent="-159849" algn="l" rtl="0">
                        <a:lnSpc>
                          <a:spcPct val="115000"/>
                        </a:lnSpc>
                        <a:spcBef>
                          <a:spcPts val="0"/>
                        </a:spcBef>
                        <a:spcAft>
                          <a:spcPts val="0"/>
                        </a:spcAft>
                        <a:buClr>
                          <a:schemeClr val="dk1"/>
                        </a:buClr>
                        <a:buSzPts val="1100"/>
                        <a:buFont typeface="Century Gothic"/>
                        <a:buAutoNum type="alphaLcPeriod"/>
                      </a:pPr>
                      <a:r>
                        <a:rPr lang="en-GB" sz="1100">
                          <a:solidFill>
                            <a:schemeClr val="dk1"/>
                          </a:solidFill>
                          <a:latin typeface="Century Gothic"/>
                          <a:ea typeface="Century Gothic"/>
                          <a:cs typeface="Century Gothic"/>
                          <a:sym typeface="Century Gothic"/>
                        </a:rPr>
                        <a:t>sistem informasi dan komunikasi </a:t>
                      </a:r>
                      <a:endParaRPr sz="1100">
                        <a:solidFill>
                          <a:schemeClr val="dk1"/>
                        </a:solidFill>
                        <a:latin typeface="Century Gothic"/>
                        <a:ea typeface="Century Gothic"/>
                        <a:cs typeface="Century Gothic"/>
                        <a:sym typeface="Century Gothic"/>
                      </a:endParaRPr>
                    </a:p>
                    <a:p>
                      <a:pPr marL="179999" lvl="0" indent="-159849" algn="l" rtl="0">
                        <a:lnSpc>
                          <a:spcPct val="115000"/>
                        </a:lnSpc>
                        <a:spcBef>
                          <a:spcPts val="0"/>
                        </a:spcBef>
                        <a:spcAft>
                          <a:spcPts val="0"/>
                        </a:spcAft>
                        <a:buClr>
                          <a:schemeClr val="dk1"/>
                        </a:buClr>
                        <a:buSzPts val="1100"/>
                        <a:buFont typeface="Century Gothic"/>
                        <a:buAutoNum type="alphaLcPeriod"/>
                      </a:pPr>
                      <a:r>
                        <a:rPr lang="en-GB" sz="1100">
                          <a:solidFill>
                            <a:schemeClr val="dk1"/>
                          </a:solidFill>
                          <a:latin typeface="Century Gothic"/>
                          <a:ea typeface="Century Gothic"/>
                          <a:cs typeface="Century Gothic"/>
                          <a:sym typeface="Century Gothic"/>
                        </a:rPr>
                        <a:t>sistem pengamanan konstruksi bangunan, akses keluar masuk, dan, penyimpanan</a:t>
                      </a:r>
                      <a:endParaRPr sz="1100">
                        <a:solidFill>
                          <a:schemeClr val="dk1"/>
                        </a:solidFill>
                        <a:latin typeface="Century Gothic"/>
                        <a:ea typeface="Century Gothic"/>
                        <a:cs typeface="Century Gothic"/>
                        <a:sym typeface="Century Gothic"/>
                      </a:endParaRPr>
                    </a:p>
                    <a:p>
                      <a:pPr marL="179999" lvl="0" indent="-159849" algn="l" rtl="0">
                        <a:lnSpc>
                          <a:spcPct val="115000"/>
                        </a:lnSpc>
                        <a:spcBef>
                          <a:spcPts val="0"/>
                        </a:spcBef>
                        <a:spcAft>
                          <a:spcPts val="0"/>
                        </a:spcAft>
                        <a:buClr>
                          <a:schemeClr val="dk1"/>
                        </a:buClr>
                        <a:buSzPts val="1100"/>
                        <a:buFont typeface="Century Gothic"/>
                        <a:buAutoNum type="alphaLcPeriod"/>
                      </a:pPr>
                      <a:r>
                        <a:rPr lang="en-GB" sz="1100">
                          <a:solidFill>
                            <a:schemeClr val="dk1"/>
                          </a:solidFill>
                          <a:latin typeface="Century Gothic"/>
                          <a:ea typeface="Century Gothic"/>
                          <a:cs typeface="Century Gothic"/>
                          <a:sym typeface="Century Gothic"/>
                        </a:rPr>
                        <a:t>sistem pengendalian hama</a:t>
                      </a:r>
                      <a:endParaRPr sz="1100">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marR="0" lvl="0" indent="0" algn="l" rtl="0">
                        <a:lnSpc>
                          <a:spcPct val="115000"/>
                        </a:lnSpc>
                        <a:spcBef>
                          <a:spcPts val="0"/>
                        </a:spcBef>
                        <a:spcAft>
                          <a:spcPts val="0"/>
                        </a:spcAft>
                        <a:buClr>
                          <a:srgbClr val="000000"/>
                        </a:buClr>
                        <a:buSzPts val="2500"/>
                        <a:buFont typeface="Arial"/>
                        <a:buNone/>
                      </a:pPr>
                      <a:r>
                        <a:rPr lang="en-GB" sz="1100">
                          <a:latin typeface="Century Gothic"/>
                          <a:ea typeface="Century Gothic"/>
                          <a:cs typeface="Century Gothic"/>
                          <a:sym typeface="Century Gothic"/>
                        </a:rPr>
                        <a:t>Prasarana:</a:t>
                      </a:r>
                      <a:endParaRPr sz="1100">
                        <a:latin typeface="Century Gothic"/>
                        <a:ea typeface="Century Gothic"/>
                        <a:cs typeface="Century Gothic"/>
                        <a:sym typeface="Century Gothic"/>
                      </a:endParaRPr>
                    </a:p>
                    <a:p>
                      <a:pPr marL="89998" marR="0" lvl="0" indent="0" algn="l" rtl="0">
                        <a:lnSpc>
                          <a:spcPct val="115000"/>
                        </a:lnSpc>
                        <a:spcBef>
                          <a:spcPts val="0"/>
                        </a:spcBef>
                        <a:spcAft>
                          <a:spcPts val="0"/>
                        </a:spcAft>
                        <a:buClr>
                          <a:srgbClr val="000000"/>
                        </a:buClr>
                        <a:buSzPts val="2500"/>
                        <a:buFont typeface="Arial"/>
                        <a:buNone/>
                      </a:pPr>
                      <a:endParaRPr sz="1100">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8" marR="0" lvl="0" indent="0" algn="l" rtl="0">
                        <a:lnSpc>
                          <a:spcPct val="115000"/>
                        </a:lnSpc>
                        <a:spcBef>
                          <a:spcPts val="0"/>
                        </a:spcBef>
                        <a:spcAft>
                          <a:spcPts val="0"/>
                        </a:spcAft>
                        <a:buClr>
                          <a:srgbClr val="000000"/>
                        </a:buClr>
                        <a:buSzPts val="800"/>
                        <a:buFont typeface="Arial"/>
                        <a:buNone/>
                      </a:pPr>
                      <a:r>
                        <a:rPr lang="en-GB" sz="1100">
                          <a:latin typeface="Century Gothic"/>
                          <a:ea typeface="Century Gothic"/>
                          <a:cs typeface="Century Gothic"/>
                          <a:sym typeface="Century Gothic"/>
                        </a:rPr>
                        <a:t>Prasarana:</a:t>
                      </a:r>
                      <a:endParaRPr sz="1100">
                        <a:latin typeface="Century Gothic"/>
                        <a:ea typeface="Century Gothic"/>
                        <a:cs typeface="Century Gothic"/>
                        <a:sym typeface="Century Gothic"/>
                      </a:endParaRPr>
                    </a:p>
                    <a:p>
                      <a:pPr marL="44998" marR="0" lvl="0" indent="0" algn="l" rtl="0">
                        <a:lnSpc>
                          <a:spcPct val="115000"/>
                        </a:lnSpc>
                        <a:spcBef>
                          <a:spcPts val="0"/>
                        </a:spcBef>
                        <a:spcAft>
                          <a:spcPts val="0"/>
                        </a:spcAft>
                        <a:buClr>
                          <a:srgbClr val="000000"/>
                        </a:buClr>
                        <a:buSzPts val="800"/>
                        <a:buFont typeface="Arial"/>
                        <a:buNone/>
                      </a:pPr>
                      <a:endParaRPr sz="11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8" marR="0" lvl="0" indent="0" algn="l" rtl="0">
                        <a:lnSpc>
                          <a:spcPct val="115000"/>
                        </a:lnSpc>
                        <a:spcBef>
                          <a:spcPts val="0"/>
                        </a:spcBef>
                        <a:spcAft>
                          <a:spcPts val="0"/>
                        </a:spcAft>
                        <a:buClr>
                          <a:srgbClr val="000000"/>
                        </a:buClr>
                        <a:buSzPts val="800"/>
                        <a:buFont typeface="Arial"/>
                        <a:buNone/>
                      </a:pPr>
                      <a:r>
                        <a:rPr lang="en-GB" sz="1100">
                          <a:latin typeface="Century Gothic"/>
                          <a:ea typeface="Century Gothic"/>
                          <a:cs typeface="Century Gothic"/>
                          <a:sym typeface="Century Gothic"/>
                        </a:rPr>
                        <a:t>Prasarana:</a:t>
                      </a:r>
                      <a:endParaRPr sz="1100">
                        <a:latin typeface="Century Gothic"/>
                        <a:ea typeface="Century Gothic"/>
                        <a:cs typeface="Century Gothic"/>
                        <a:sym typeface="Century Gothic"/>
                      </a:endParaRPr>
                    </a:p>
                    <a:p>
                      <a:pPr marL="44998" marR="0" lvl="0" indent="0" algn="l" rtl="0">
                        <a:lnSpc>
                          <a:spcPct val="115000"/>
                        </a:lnSpc>
                        <a:spcBef>
                          <a:spcPts val="0"/>
                        </a:spcBef>
                        <a:spcAft>
                          <a:spcPts val="0"/>
                        </a:spcAft>
                        <a:buClr>
                          <a:srgbClr val="000000"/>
                        </a:buClr>
                        <a:buSzPts val="800"/>
                        <a:buFont typeface="Arial"/>
                        <a:buNone/>
                      </a:pPr>
                      <a:endParaRPr sz="11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8" marR="0" lvl="0" indent="0" algn="l" rtl="0">
                        <a:lnSpc>
                          <a:spcPct val="115000"/>
                        </a:lnSpc>
                        <a:spcBef>
                          <a:spcPts val="0"/>
                        </a:spcBef>
                        <a:spcAft>
                          <a:spcPts val="0"/>
                        </a:spcAft>
                        <a:buClr>
                          <a:srgbClr val="000000"/>
                        </a:buClr>
                        <a:buSzPts val="800"/>
                        <a:buFont typeface="Arial"/>
                        <a:buNone/>
                      </a:pPr>
                      <a:r>
                        <a:rPr lang="en-GB" sz="1100">
                          <a:latin typeface="Century Gothic"/>
                          <a:ea typeface="Century Gothic"/>
                          <a:cs typeface="Century Gothic"/>
                          <a:sym typeface="Century Gothic"/>
                        </a:rPr>
                        <a:t>Prasarana:</a:t>
                      </a:r>
                      <a:endParaRPr sz="1100">
                        <a:latin typeface="Century Gothic"/>
                        <a:ea typeface="Century Gothic"/>
                        <a:cs typeface="Century Gothic"/>
                        <a:sym typeface="Century Gothic"/>
                      </a:endParaRPr>
                    </a:p>
                    <a:p>
                      <a:pPr marL="44998" marR="0" lvl="0" indent="0" algn="l" rtl="0">
                        <a:lnSpc>
                          <a:spcPct val="115000"/>
                        </a:lnSpc>
                        <a:spcBef>
                          <a:spcPts val="0"/>
                        </a:spcBef>
                        <a:spcAft>
                          <a:spcPts val="0"/>
                        </a:spcAft>
                        <a:buClr>
                          <a:srgbClr val="000000"/>
                        </a:buClr>
                        <a:buSzPts val="800"/>
                        <a:buFont typeface="Arial"/>
                        <a:buNone/>
                      </a:pPr>
                      <a:endParaRPr sz="11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8" marR="0" lvl="0" indent="0" algn="l" rtl="0">
                        <a:lnSpc>
                          <a:spcPct val="115000"/>
                        </a:lnSpc>
                        <a:spcBef>
                          <a:spcPts val="0"/>
                        </a:spcBef>
                        <a:spcAft>
                          <a:spcPts val="0"/>
                        </a:spcAft>
                        <a:buClr>
                          <a:srgbClr val="000000"/>
                        </a:buClr>
                        <a:buSzPts val="800"/>
                        <a:buFont typeface="Arial"/>
                        <a:buNone/>
                      </a:pPr>
                      <a:r>
                        <a:rPr lang="en-GB" sz="1100">
                          <a:latin typeface="Century Gothic"/>
                          <a:ea typeface="Century Gothic"/>
                          <a:cs typeface="Century Gothic"/>
                          <a:sym typeface="Century Gothic"/>
                        </a:rPr>
                        <a:t>Prasarana:</a:t>
                      </a:r>
                      <a:endParaRPr sz="1100">
                        <a:latin typeface="Century Gothic"/>
                        <a:ea typeface="Century Gothic"/>
                        <a:cs typeface="Century Gothic"/>
                        <a:sym typeface="Century Gothic"/>
                      </a:endParaRPr>
                    </a:p>
                    <a:p>
                      <a:pPr marL="3600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sistem tata udara</a:t>
                      </a:r>
                      <a:endParaRPr sz="1100">
                        <a:latin typeface="Century Gothic"/>
                        <a:ea typeface="Century Gothic"/>
                        <a:cs typeface="Century Gothic"/>
                        <a:sym typeface="Century Gothic"/>
                      </a:endParaRPr>
                    </a:p>
                    <a:p>
                      <a:pPr marL="3600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sistem pencahayaan</a:t>
                      </a:r>
                      <a:endParaRPr sz="1100">
                        <a:latin typeface="Century Gothic"/>
                        <a:ea typeface="Century Gothic"/>
                        <a:cs typeface="Century Gothic"/>
                        <a:sym typeface="Century Gothic"/>
                      </a:endParaRPr>
                    </a:p>
                    <a:p>
                      <a:pPr marL="3600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sistem sanitasi</a:t>
                      </a:r>
                      <a:endParaRPr sz="1100">
                        <a:latin typeface="Century Gothic"/>
                        <a:ea typeface="Century Gothic"/>
                        <a:cs typeface="Century Gothic"/>
                        <a:sym typeface="Century Gothic"/>
                      </a:endParaRPr>
                    </a:p>
                    <a:p>
                      <a:pPr marL="3600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sistem kelistrikan</a:t>
                      </a:r>
                      <a:endParaRPr sz="1100">
                        <a:latin typeface="Century Gothic"/>
                        <a:ea typeface="Century Gothic"/>
                        <a:cs typeface="Century Gothic"/>
                        <a:sym typeface="Century Gothic"/>
                      </a:endParaRPr>
                    </a:p>
                    <a:p>
                      <a:pPr marL="3600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sistem informasi dan komunikasi </a:t>
                      </a:r>
                      <a:endParaRPr sz="1100">
                        <a:latin typeface="Century Gothic"/>
                        <a:ea typeface="Century Gothic"/>
                        <a:cs typeface="Century Gothic"/>
                        <a:sym typeface="Century Gothic"/>
                      </a:endParaRPr>
                    </a:p>
                    <a:p>
                      <a:pPr marL="3600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sistem pencegahan dan penanggulangan kebakaran</a:t>
                      </a:r>
                      <a:endParaRPr sz="1100">
                        <a:latin typeface="Century Gothic"/>
                        <a:ea typeface="Century Gothic"/>
                        <a:cs typeface="Century Gothic"/>
                        <a:sym typeface="Century Gothic"/>
                      </a:endParaRPr>
                    </a:p>
                    <a:p>
                      <a:pPr marL="3600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sistem pengamanan</a:t>
                      </a:r>
                      <a:endParaRPr sz="1100">
                        <a:latin typeface="Century Gothic"/>
                        <a:ea typeface="Century Gothic"/>
                        <a:cs typeface="Century Gothic"/>
                        <a:sym typeface="Century Gothic"/>
                      </a:endParaRPr>
                    </a:p>
                    <a:p>
                      <a:pPr marL="3600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sistem proteksi petir</a:t>
                      </a:r>
                      <a:endParaRPr sz="1100">
                        <a:latin typeface="Century Gothic"/>
                        <a:ea typeface="Century Gothic"/>
                        <a:cs typeface="Century Gothic"/>
                        <a:sym typeface="Century Gothic"/>
                      </a:endParaRPr>
                    </a:p>
                    <a:p>
                      <a:pPr marL="3600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sistem transportasi vertikal untuk bangunan lebih dari 1 (satu) lantai</a:t>
                      </a:r>
                      <a:endParaRPr sz="1100">
                        <a:latin typeface="Century Gothic"/>
                        <a:ea typeface="Century Gothic"/>
                        <a:cs typeface="Century Gothic"/>
                        <a:sym typeface="Century Gothic"/>
                      </a:endParaRPr>
                    </a:p>
                    <a:p>
                      <a:pPr marL="44998" marR="0" lvl="0" indent="0" algn="l" rtl="0">
                        <a:lnSpc>
                          <a:spcPct val="115000"/>
                        </a:lnSpc>
                        <a:spcBef>
                          <a:spcPts val="0"/>
                        </a:spcBef>
                        <a:spcAft>
                          <a:spcPts val="0"/>
                        </a:spcAft>
                        <a:buClr>
                          <a:srgbClr val="000000"/>
                        </a:buClr>
                        <a:buSzPts val="800"/>
                        <a:buFont typeface="Arial"/>
                        <a:buNone/>
                      </a:pPr>
                      <a:endParaRPr sz="11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89" name="Google Shape;489;g272a30399d7_0_0"/>
          <p:cNvSpPr txBox="1"/>
          <p:nvPr/>
        </p:nvSpPr>
        <p:spPr>
          <a:xfrm>
            <a:off x="527191" y="239201"/>
            <a:ext cx="11664900" cy="3456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GB" sz="1600" b="1" i="0" u="none" strike="noStrike" cap="none">
                <a:solidFill>
                  <a:srgbClr val="C00000"/>
                </a:solidFill>
                <a:latin typeface="Century Gothic"/>
                <a:ea typeface="Century Gothic"/>
                <a:cs typeface="Century Gothic"/>
                <a:sym typeface="Century Gothic"/>
              </a:rPr>
              <a:t>Benchmark: </a:t>
            </a:r>
            <a:r>
              <a:rPr lang="en-GB" sz="1600" b="1" i="0" u="none" strike="noStrike" cap="none">
                <a:solidFill>
                  <a:srgbClr val="000000"/>
                </a:solidFill>
                <a:latin typeface="Century Gothic"/>
                <a:ea typeface="Century Gothic"/>
                <a:cs typeface="Century Gothic"/>
                <a:sym typeface="Century Gothic"/>
              </a:rPr>
              <a:t>Fasilitas Pe</a:t>
            </a:r>
            <a:r>
              <a:rPr lang="en-GB" sz="1600" b="1">
                <a:latin typeface="Century Gothic"/>
                <a:ea typeface="Century Gothic"/>
                <a:cs typeface="Century Gothic"/>
                <a:sym typeface="Century Gothic"/>
              </a:rPr>
              <a:t>layanan</a:t>
            </a:r>
            <a:r>
              <a:rPr lang="en-GB" sz="1600" b="1" i="0" u="none" strike="noStrike" cap="none">
                <a:solidFill>
                  <a:srgbClr val="000000"/>
                </a:solidFill>
                <a:latin typeface="Century Gothic"/>
                <a:ea typeface="Century Gothic"/>
                <a:cs typeface="Century Gothic"/>
                <a:sym typeface="Century Gothic"/>
              </a:rPr>
              <a:t> Kefarmasian </a:t>
            </a:r>
            <a:endParaRPr sz="1467" b="0" i="0" u="none" strike="noStrike" cap="none">
              <a:solidFill>
                <a:srgbClr val="000000"/>
              </a:solidFill>
              <a:latin typeface="Arial"/>
              <a:ea typeface="Arial"/>
              <a:cs typeface="Arial"/>
              <a:sym typeface="Arial"/>
            </a:endParaRPr>
          </a:p>
        </p:txBody>
      </p:sp>
      <p:pic>
        <p:nvPicPr>
          <p:cNvPr id="490" name="Google Shape;490;g272a30399d7_0_0"/>
          <p:cNvPicPr preferRelativeResize="0"/>
          <p:nvPr/>
        </p:nvPicPr>
        <p:blipFill rotWithShape="1">
          <a:blip r:embed="rId3">
            <a:alphaModFix/>
          </a:blip>
          <a:srcRect/>
          <a:stretch/>
        </p:blipFill>
        <p:spPr>
          <a:xfrm rot="10800000">
            <a:off x="10710074" y="584801"/>
            <a:ext cx="208407" cy="20840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graphicFrame>
        <p:nvGraphicFramePr>
          <p:cNvPr id="495" name="Google Shape;495;g2727eee40f7_10_12"/>
          <p:cNvGraphicFramePr/>
          <p:nvPr/>
        </p:nvGraphicFramePr>
        <p:xfrm>
          <a:off x="144375" y="571844"/>
          <a:ext cx="3000000" cy="3000000"/>
        </p:xfrm>
        <a:graphic>
          <a:graphicData uri="http://schemas.openxmlformats.org/drawingml/2006/table">
            <a:tbl>
              <a:tblPr>
                <a:noFill/>
                <a:tableStyleId>{35A5336B-CB91-42CC-9B64-EACFF57901A5}</a:tableStyleId>
              </a:tblPr>
              <a:tblGrid>
                <a:gridCol w="916100">
                  <a:extLst>
                    <a:ext uri="{9D8B030D-6E8A-4147-A177-3AD203B41FA5}">
                      <a16:colId xmlns:a16="http://schemas.microsoft.com/office/drawing/2014/main" val="20000"/>
                    </a:ext>
                  </a:extLst>
                </a:gridCol>
                <a:gridCol w="1211700">
                  <a:extLst>
                    <a:ext uri="{9D8B030D-6E8A-4147-A177-3AD203B41FA5}">
                      <a16:colId xmlns:a16="http://schemas.microsoft.com/office/drawing/2014/main" val="20001"/>
                    </a:ext>
                  </a:extLst>
                </a:gridCol>
                <a:gridCol w="1434700">
                  <a:extLst>
                    <a:ext uri="{9D8B030D-6E8A-4147-A177-3AD203B41FA5}">
                      <a16:colId xmlns:a16="http://schemas.microsoft.com/office/drawing/2014/main" val="20002"/>
                    </a:ext>
                  </a:extLst>
                </a:gridCol>
                <a:gridCol w="1182825">
                  <a:extLst>
                    <a:ext uri="{9D8B030D-6E8A-4147-A177-3AD203B41FA5}">
                      <a16:colId xmlns:a16="http://schemas.microsoft.com/office/drawing/2014/main" val="20003"/>
                    </a:ext>
                  </a:extLst>
                </a:gridCol>
                <a:gridCol w="1182825">
                  <a:extLst>
                    <a:ext uri="{9D8B030D-6E8A-4147-A177-3AD203B41FA5}">
                      <a16:colId xmlns:a16="http://schemas.microsoft.com/office/drawing/2014/main" val="20004"/>
                    </a:ext>
                  </a:extLst>
                </a:gridCol>
                <a:gridCol w="1182825">
                  <a:extLst>
                    <a:ext uri="{9D8B030D-6E8A-4147-A177-3AD203B41FA5}">
                      <a16:colId xmlns:a16="http://schemas.microsoft.com/office/drawing/2014/main" val="20005"/>
                    </a:ext>
                  </a:extLst>
                </a:gridCol>
                <a:gridCol w="1017600">
                  <a:extLst>
                    <a:ext uri="{9D8B030D-6E8A-4147-A177-3AD203B41FA5}">
                      <a16:colId xmlns:a16="http://schemas.microsoft.com/office/drawing/2014/main" val="20006"/>
                    </a:ext>
                  </a:extLst>
                </a:gridCol>
                <a:gridCol w="865200">
                  <a:extLst>
                    <a:ext uri="{9D8B030D-6E8A-4147-A177-3AD203B41FA5}">
                      <a16:colId xmlns:a16="http://schemas.microsoft.com/office/drawing/2014/main" val="20007"/>
                    </a:ext>
                  </a:extLst>
                </a:gridCol>
                <a:gridCol w="865200">
                  <a:extLst>
                    <a:ext uri="{9D8B030D-6E8A-4147-A177-3AD203B41FA5}">
                      <a16:colId xmlns:a16="http://schemas.microsoft.com/office/drawing/2014/main" val="20008"/>
                    </a:ext>
                  </a:extLst>
                </a:gridCol>
                <a:gridCol w="2088000">
                  <a:extLst>
                    <a:ext uri="{9D8B030D-6E8A-4147-A177-3AD203B41FA5}">
                      <a16:colId xmlns:a16="http://schemas.microsoft.com/office/drawing/2014/main" val="20009"/>
                    </a:ext>
                  </a:extLst>
                </a:gridCol>
              </a:tblGrid>
              <a:tr h="254050">
                <a:tc>
                  <a:txBody>
                    <a:bodyPr/>
                    <a:lstStyle/>
                    <a:p>
                      <a:pPr marL="0" marR="0" lvl="0" indent="0" algn="l" rtl="0">
                        <a:lnSpc>
                          <a:spcPct val="100000"/>
                        </a:lnSpc>
                        <a:spcBef>
                          <a:spcPts val="0"/>
                        </a:spcBef>
                        <a:spcAft>
                          <a:spcPts val="0"/>
                        </a:spcAft>
                        <a:buClr>
                          <a:srgbClr val="000000"/>
                        </a:buClr>
                        <a:buSzPts val="800"/>
                        <a:buFont typeface="Arial"/>
                        <a:buNone/>
                      </a:pPr>
                      <a:endParaRPr sz="900" u="none" strike="noStrike" cap="none">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USA</a:t>
                      </a:r>
                      <a:endParaRPr sz="900">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UK</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Jepang</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Singapura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Thailand</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China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Australia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Malaysia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Indonesia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extLst>
                  <a:ext uri="{0D108BD9-81ED-4DB2-BD59-A6C34878D82A}">
                    <a16:rowId xmlns:a16="http://schemas.microsoft.com/office/drawing/2014/main" val="10000"/>
                  </a:ext>
                </a:extLst>
              </a:tr>
              <a:tr h="1359400">
                <a:tc>
                  <a:txBody>
                    <a:bodyPr/>
                    <a:lstStyle/>
                    <a:p>
                      <a:pPr marL="0" marR="0" lvl="0" indent="0" algn="l" rtl="0">
                        <a:lnSpc>
                          <a:spcPct val="100000"/>
                        </a:lnSpc>
                        <a:spcBef>
                          <a:spcPts val="0"/>
                        </a:spcBef>
                        <a:spcAft>
                          <a:spcPts val="0"/>
                        </a:spcAft>
                        <a:buClr>
                          <a:srgbClr val="000000"/>
                        </a:buClr>
                        <a:buSzPts val="800"/>
                        <a:buFont typeface="Arial"/>
                        <a:buNone/>
                      </a:pPr>
                      <a:r>
                        <a:rPr lang="en-GB" sz="1000" u="none" strike="noStrike" cap="none">
                          <a:solidFill>
                            <a:schemeClr val="dk1"/>
                          </a:solidFill>
                          <a:latin typeface="Century Gothic"/>
                          <a:ea typeface="Century Gothic"/>
                          <a:cs typeface="Century Gothic"/>
                          <a:sym typeface="Century Gothic"/>
                        </a:rPr>
                        <a:t>S</a:t>
                      </a:r>
                      <a:r>
                        <a:rPr lang="en-GB" sz="1000" u="none" strike="noStrike" cap="none">
                          <a:latin typeface="Century Gothic"/>
                          <a:ea typeface="Century Gothic"/>
                          <a:cs typeface="Century Gothic"/>
                          <a:sym typeface="Century Gothic"/>
                        </a:rPr>
                        <a:t>eleksi</a:t>
                      </a:r>
                      <a:endParaRPr sz="1000" u="none" strike="noStrike" cap="none">
                        <a:solidFill>
                          <a:schemeClr val="dk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55562" marR="0" lvl="0" indent="0" algn="l" rtl="0">
                        <a:lnSpc>
                          <a:spcPct val="115000"/>
                        </a:lnSpc>
                        <a:spcBef>
                          <a:spcPts val="0"/>
                        </a:spcBef>
                        <a:spcAft>
                          <a:spcPts val="0"/>
                        </a:spcAft>
                        <a:buClr>
                          <a:srgbClr val="000000"/>
                        </a:buClr>
                        <a:buSzPts val="800"/>
                        <a:buFont typeface="Arial"/>
                        <a:buNone/>
                      </a:pPr>
                      <a:endParaRPr sz="10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marR="0" lvl="0" indent="0" algn="l" rtl="0">
                        <a:lnSpc>
                          <a:spcPct val="115000"/>
                        </a:lnSpc>
                        <a:spcBef>
                          <a:spcPts val="0"/>
                        </a:spcBef>
                        <a:spcAft>
                          <a:spcPts val="0"/>
                        </a:spcAft>
                        <a:buClr>
                          <a:schemeClr val="dk1"/>
                        </a:buClr>
                        <a:buSzPts val="1100"/>
                        <a:buFont typeface="Arial"/>
                        <a:buNone/>
                      </a:pPr>
                      <a:endParaRPr sz="1000" u="none" strike="noStrike" cap="none">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89998" marR="0" lvl="0" indent="0" algn="l" rtl="0">
                        <a:lnSpc>
                          <a:spcPct val="115000"/>
                        </a:lnSpc>
                        <a:spcBef>
                          <a:spcPts val="0"/>
                        </a:spcBef>
                        <a:spcAft>
                          <a:spcPts val="0"/>
                        </a:spcAft>
                        <a:buClr>
                          <a:srgbClr val="000000"/>
                        </a:buClr>
                        <a:buSzPts val="2500"/>
                        <a:buFont typeface="Arial"/>
                        <a:buNone/>
                      </a:pPr>
                      <a:endParaRPr sz="1000" u="none" strike="noStrike" cap="none">
                        <a:latin typeface="Century Gothic"/>
                        <a:ea typeface="Century Gothic"/>
                        <a:cs typeface="Century Gothic"/>
                        <a:sym typeface="Century Gothic"/>
                      </a:endParaRPr>
                    </a:p>
                  </a:txBody>
                  <a:tcPr marL="60000" marR="91425" marT="121900" marB="121900">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marR="0" lvl="0" indent="0" algn="l" rtl="0">
                        <a:lnSpc>
                          <a:spcPct val="115000"/>
                        </a:lnSpc>
                        <a:spcBef>
                          <a:spcPts val="0"/>
                        </a:spcBef>
                        <a:spcAft>
                          <a:spcPts val="0"/>
                        </a:spcAft>
                        <a:buClr>
                          <a:srgbClr val="000000"/>
                        </a:buClr>
                        <a:buSzPts val="2500"/>
                        <a:buFont typeface="Arial"/>
                        <a:buNone/>
                      </a:pPr>
                      <a:r>
                        <a:rPr lang="en-GB" sz="1000">
                          <a:latin typeface="Century Gothic"/>
                          <a:ea typeface="Century Gothic"/>
                          <a:cs typeface="Century Gothic"/>
                          <a:sym typeface="Century Gothic"/>
                        </a:rPr>
                        <a:t>Seleksi mengacu pada : </a:t>
                      </a:r>
                      <a:endParaRPr sz="1000">
                        <a:latin typeface="Century Gothic"/>
                        <a:ea typeface="Century Gothic"/>
                        <a:cs typeface="Century Gothic"/>
                        <a:sym typeface="Century Gothic"/>
                      </a:endParaRPr>
                    </a:p>
                    <a:p>
                      <a:pPr marL="89998" marR="0" lvl="0" indent="0" algn="l" rtl="0">
                        <a:lnSpc>
                          <a:spcPct val="115000"/>
                        </a:lnSpc>
                        <a:spcBef>
                          <a:spcPts val="0"/>
                        </a:spcBef>
                        <a:spcAft>
                          <a:spcPts val="0"/>
                        </a:spcAft>
                        <a:buClr>
                          <a:srgbClr val="000000"/>
                        </a:buClr>
                        <a:buSzPts val="2500"/>
                        <a:buFont typeface="Arial"/>
                        <a:buNone/>
                      </a:pPr>
                      <a:r>
                        <a:rPr lang="en-GB" sz="1000">
                          <a:latin typeface="Century Gothic"/>
                          <a:ea typeface="Century Gothic"/>
                          <a:cs typeface="Century Gothic"/>
                          <a:sym typeface="Century Gothic"/>
                        </a:rPr>
                        <a:t>- Singapore National Drug Formulary (NDF)</a:t>
                      </a:r>
                      <a:endParaRPr sz="1000">
                        <a:latin typeface="Century Gothic"/>
                        <a:ea typeface="Century Gothic"/>
                        <a:cs typeface="Century Gothic"/>
                        <a:sym typeface="Century Gothic"/>
                      </a:endParaRPr>
                    </a:p>
                    <a:p>
                      <a:pPr marL="89998" marR="0" lvl="0" indent="0" algn="l" rtl="0">
                        <a:lnSpc>
                          <a:spcPct val="115000"/>
                        </a:lnSpc>
                        <a:spcBef>
                          <a:spcPts val="0"/>
                        </a:spcBef>
                        <a:spcAft>
                          <a:spcPts val="0"/>
                        </a:spcAft>
                        <a:buClr>
                          <a:srgbClr val="000000"/>
                        </a:buClr>
                        <a:buSzPts val="2500"/>
                        <a:buFont typeface="Arial"/>
                        <a:buNone/>
                      </a:pPr>
                      <a:r>
                        <a:rPr lang="en-GB" sz="1000">
                          <a:latin typeface="Century Gothic"/>
                          <a:ea typeface="Century Gothic"/>
                          <a:cs typeface="Century Gothic"/>
                          <a:sym typeface="Century Gothic"/>
                        </a:rPr>
                        <a:t>- prevalensi/ pola penyakit</a:t>
                      </a:r>
                      <a:endParaRPr sz="1000">
                        <a:latin typeface="Century Gothic"/>
                        <a:ea typeface="Century Gothic"/>
                        <a:cs typeface="Century Gothic"/>
                        <a:sym typeface="Century Gothic"/>
                      </a:endParaRPr>
                    </a:p>
                    <a:p>
                      <a:pPr marL="89998" marR="0" lvl="0" indent="0" algn="l" rtl="0">
                        <a:lnSpc>
                          <a:spcPct val="115000"/>
                        </a:lnSpc>
                        <a:spcBef>
                          <a:spcPts val="0"/>
                        </a:spcBef>
                        <a:spcAft>
                          <a:spcPts val="0"/>
                        </a:spcAft>
                        <a:buClr>
                          <a:srgbClr val="000000"/>
                        </a:buClr>
                        <a:buSzPts val="2500"/>
                        <a:buFont typeface="Arial"/>
                        <a:buNone/>
                      </a:pPr>
                      <a:r>
                        <a:rPr lang="en-GB" sz="1000">
                          <a:latin typeface="Century Gothic"/>
                          <a:ea typeface="Century Gothic"/>
                          <a:cs typeface="Century Gothic"/>
                          <a:sym typeface="Century Gothic"/>
                        </a:rPr>
                        <a:t>- fator genetik, demografis, lingkungan</a:t>
                      </a:r>
                      <a:endParaRPr sz="1000">
                        <a:latin typeface="Century Gothic"/>
                        <a:ea typeface="Century Gothic"/>
                        <a:cs typeface="Century Gothic"/>
                        <a:sym typeface="Century Gothic"/>
                      </a:endParaRPr>
                    </a:p>
                    <a:p>
                      <a:pPr marL="89998" marR="0" lvl="0" indent="0" algn="l" rtl="0">
                        <a:lnSpc>
                          <a:spcPct val="115000"/>
                        </a:lnSpc>
                        <a:spcBef>
                          <a:spcPts val="0"/>
                        </a:spcBef>
                        <a:spcAft>
                          <a:spcPts val="0"/>
                        </a:spcAft>
                        <a:buClr>
                          <a:srgbClr val="000000"/>
                        </a:buClr>
                        <a:buSzPts val="2500"/>
                        <a:buFont typeface="Arial"/>
                        <a:buNone/>
                      </a:pPr>
                      <a:r>
                        <a:rPr lang="en-GB" sz="1000">
                          <a:latin typeface="Century Gothic"/>
                          <a:ea typeface="Century Gothic"/>
                          <a:cs typeface="Century Gothic"/>
                          <a:sym typeface="Century Gothic"/>
                        </a:rPr>
                        <a:t>- mutu, khasiat, dan keamanan</a:t>
                      </a:r>
                      <a:endParaRPr sz="1000">
                        <a:latin typeface="Century Gothic"/>
                        <a:ea typeface="Century Gothic"/>
                        <a:cs typeface="Century Gothic"/>
                        <a:sym typeface="Century Gothic"/>
                      </a:endParaRPr>
                    </a:p>
                    <a:p>
                      <a:pPr marL="89998" marR="0" lvl="0" indent="0" algn="l" rtl="0">
                        <a:lnSpc>
                          <a:spcPct val="115000"/>
                        </a:lnSpc>
                        <a:spcBef>
                          <a:spcPts val="0"/>
                        </a:spcBef>
                        <a:spcAft>
                          <a:spcPts val="0"/>
                        </a:spcAft>
                        <a:buClr>
                          <a:srgbClr val="000000"/>
                        </a:buClr>
                        <a:buSzPts val="2500"/>
                        <a:buFont typeface="Arial"/>
                        <a:buNone/>
                      </a:pPr>
                      <a:r>
                        <a:rPr lang="en-GB" sz="1000">
                          <a:latin typeface="Century Gothic"/>
                          <a:ea typeface="Century Gothic"/>
                          <a:cs typeface="Century Gothic"/>
                          <a:sym typeface="Century Gothic"/>
                        </a:rPr>
                        <a:t>- ketersediaan dan harga</a:t>
                      </a:r>
                      <a:endParaRPr sz="1000">
                        <a:latin typeface="Century Gothic"/>
                        <a:ea typeface="Century Gothic"/>
                        <a:cs typeface="Century Gothic"/>
                        <a:sym typeface="Century Gothic"/>
                      </a:endParaRPr>
                    </a:p>
                    <a:p>
                      <a:pPr marL="89998" marR="0" lvl="0" indent="0" algn="l" rtl="0">
                        <a:lnSpc>
                          <a:spcPct val="115000"/>
                        </a:lnSpc>
                        <a:spcBef>
                          <a:spcPts val="0"/>
                        </a:spcBef>
                        <a:spcAft>
                          <a:spcPts val="0"/>
                        </a:spcAft>
                        <a:buClr>
                          <a:srgbClr val="000000"/>
                        </a:buClr>
                        <a:buSzPts val="2500"/>
                        <a:buFont typeface="Arial"/>
                        <a:buNone/>
                      </a:pPr>
                      <a:r>
                        <a:rPr lang="en-GB" sz="1000">
                          <a:latin typeface="Century Gothic"/>
                          <a:ea typeface="Century Gothic"/>
                          <a:cs typeface="Century Gothic"/>
                          <a:sym typeface="Century Gothic"/>
                        </a:rPr>
                        <a:t>- kebijakan pembiayaan kesehatan</a:t>
                      </a:r>
                      <a:endParaRPr sz="1000">
                        <a:latin typeface="Century Gothic"/>
                        <a:ea typeface="Century Gothic"/>
                        <a:cs typeface="Century Gothic"/>
                        <a:sym typeface="Century Gothic"/>
                      </a:endParaRPr>
                    </a:p>
                    <a:p>
                      <a:pPr marL="89998" marR="0" lvl="0" indent="0" algn="l" rtl="0">
                        <a:lnSpc>
                          <a:spcPct val="115000"/>
                        </a:lnSpc>
                        <a:spcBef>
                          <a:spcPts val="0"/>
                        </a:spcBef>
                        <a:spcAft>
                          <a:spcPts val="0"/>
                        </a:spcAft>
                        <a:buClr>
                          <a:srgbClr val="000000"/>
                        </a:buClr>
                        <a:buSzPts val="2500"/>
                        <a:buFont typeface="Arial"/>
                        <a:buNone/>
                      </a:pPr>
                      <a:endParaRPr sz="1000">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marR="0" lvl="0" indent="0" algn="l" rtl="0">
                        <a:lnSpc>
                          <a:spcPct val="115000"/>
                        </a:lnSpc>
                        <a:spcBef>
                          <a:spcPts val="0"/>
                        </a:spcBef>
                        <a:spcAft>
                          <a:spcPts val="0"/>
                        </a:spcAft>
                        <a:buClr>
                          <a:srgbClr val="000000"/>
                        </a:buClr>
                        <a:buSzPts val="2500"/>
                        <a:buFont typeface="Arial"/>
                        <a:buNone/>
                      </a:pPr>
                      <a:r>
                        <a:rPr lang="en-GB" sz="1000">
                          <a:latin typeface="Century Gothic"/>
                          <a:ea typeface="Century Gothic"/>
                          <a:cs typeface="Century Gothic"/>
                          <a:sym typeface="Century Gothic"/>
                        </a:rPr>
                        <a:t>Mengacu pada National List of Essential Medicine (NLEM) yang dikeluarkan oleh Thai FDA</a:t>
                      </a:r>
                      <a:endParaRPr sz="1000">
                        <a:latin typeface="Century Gothic"/>
                        <a:ea typeface="Century Gothic"/>
                        <a:cs typeface="Century Gothic"/>
                        <a:sym typeface="Century Gothic"/>
                      </a:endParaRPr>
                    </a:p>
                    <a:p>
                      <a:pPr marL="89998" marR="0" lvl="0" indent="0" algn="l" rtl="0">
                        <a:lnSpc>
                          <a:spcPct val="115000"/>
                        </a:lnSpc>
                        <a:spcBef>
                          <a:spcPts val="0"/>
                        </a:spcBef>
                        <a:spcAft>
                          <a:spcPts val="0"/>
                        </a:spcAft>
                        <a:buClr>
                          <a:srgbClr val="000000"/>
                        </a:buClr>
                        <a:buSzPts val="2500"/>
                        <a:buFont typeface="Arial"/>
                        <a:buNone/>
                      </a:pPr>
                      <a:r>
                        <a:rPr lang="en-GB" sz="1000">
                          <a:latin typeface="Century Gothic"/>
                          <a:ea typeface="Century Gothic"/>
                          <a:cs typeface="Century Gothic"/>
                          <a:sym typeface="Century Gothic"/>
                        </a:rPr>
                        <a:t>Sumber: https://thaidj.org/index.php/JHS/article/view/8411</a:t>
                      </a:r>
                      <a:endParaRPr sz="1000">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8" marR="0" lvl="0" indent="0" algn="l" rtl="0">
                        <a:lnSpc>
                          <a:spcPct val="115000"/>
                        </a:lnSpc>
                        <a:spcBef>
                          <a:spcPts val="0"/>
                        </a:spcBef>
                        <a:spcAft>
                          <a:spcPts val="0"/>
                        </a:spcAft>
                        <a:buClr>
                          <a:srgbClr val="000000"/>
                        </a:buClr>
                        <a:buSzPts val="800"/>
                        <a:buFont typeface="Arial"/>
                        <a:buNone/>
                      </a:pPr>
                      <a:r>
                        <a:rPr lang="en-GB" sz="1000">
                          <a:latin typeface="Century Gothic"/>
                          <a:ea typeface="Century Gothic"/>
                          <a:cs typeface="Century Gothic"/>
                          <a:sym typeface="Century Gothic"/>
                        </a:rPr>
                        <a:t>Mengacu pada National Essential Drug List, disusun berdasar pertimbangan:</a:t>
                      </a:r>
                      <a:endParaRPr sz="1000">
                        <a:latin typeface="Century Gothic"/>
                        <a:ea typeface="Century Gothic"/>
                        <a:cs typeface="Century Gothic"/>
                        <a:sym typeface="Century Gothic"/>
                      </a:endParaRPr>
                    </a:p>
                    <a:p>
                      <a:pPr marL="179999" marR="0" lvl="0" indent="-153499" algn="l" rtl="0">
                        <a:lnSpc>
                          <a:spcPct val="115000"/>
                        </a:lnSpc>
                        <a:spcBef>
                          <a:spcPts val="0"/>
                        </a:spcBef>
                        <a:spcAft>
                          <a:spcPts val="0"/>
                        </a:spcAft>
                        <a:buSzPts val="1000"/>
                        <a:buFont typeface="Century Gothic"/>
                        <a:buChar char="-"/>
                      </a:pPr>
                      <a:r>
                        <a:rPr lang="en-GB" sz="1000">
                          <a:latin typeface="Century Gothic"/>
                          <a:ea typeface="Century Gothic"/>
                          <a:cs typeface="Century Gothic"/>
                          <a:sym typeface="Century Gothic"/>
                        </a:rPr>
                        <a:t>prevalensi penyakit dan relevansi kesehatan masyarakat</a:t>
                      </a:r>
                      <a:endParaRPr sz="1000">
                        <a:latin typeface="Century Gothic"/>
                        <a:ea typeface="Century Gothic"/>
                        <a:cs typeface="Century Gothic"/>
                        <a:sym typeface="Century Gothic"/>
                      </a:endParaRPr>
                    </a:p>
                    <a:p>
                      <a:pPr marL="179999" marR="0" lvl="0" indent="-153499" algn="l" rtl="0">
                        <a:lnSpc>
                          <a:spcPct val="115000"/>
                        </a:lnSpc>
                        <a:spcBef>
                          <a:spcPts val="0"/>
                        </a:spcBef>
                        <a:spcAft>
                          <a:spcPts val="0"/>
                        </a:spcAft>
                        <a:buSzPts val="1000"/>
                        <a:buFont typeface="Century Gothic"/>
                        <a:buChar char="-"/>
                      </a:pPr>
                      <a:r>
                        <a:rPr lang="en-GB" sz="1000">
                          <a:latin typeface="Century Gothic"/>
                          <a:ea typeface="Century Gothic"/>
                          <a:cs typeface="Century Gothic"/>
                          <a:sym typeface="Century Gothic"/>
                        </a:rPr>
                        <a:t>bukti kemanjuran dan keamanan klinis</a:t>
                      </a:r>
                      <a:endParaRPr sz="1000">
                        <a:latin typeface="Century Gothic"/>
                        <a:ea typeface="Century Gothic"/>
                        <a:cs typeface="Century Gothic"/>
                        <a:sym typeface="Century Gothic"/>
                      </a:endParaRPr>
                    </a:p>
                    <a:p>
                      <a:pPr marL="179999" marR="0" lvl="0" indent="-153499" algn="l" rtl="0">
                        <a:lnSpc>
                          <a:spcPct val="115000"/>
                        </a:lnSpc>
                        <a:spcBef>
                          <a:spcPts val="0"/>
                        </a:spcBef>
                        <a:spcAft>
                          <a:spcPts val="0"/>
                        </a:spcAft>
                        <a:buSzPts val="1000"/>
                        <a:buFont typeface="Century Gothic"/>
                        <a:buChar char="-"/>
                      </a:pPr>
                      <a:r>
                        <a:rPr lang="en-GB" sz="1000">
                          <a:latin typeface="Century Gothic"/>
                          <a:ea typeface="Century Gothic"/>
                          <a:cs typeface="Century Gothic"/>
                          <a:sym typeface="Century Gothic"/>
                        </a:rPr>
                        <a:t>perbandingan biaya dan efektivitas biaya.</a:t>
                      </a:r>
                      <a:endParaRPr sz="1000">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GB" sz="1000">
                          <a:latin typeface="Century Gothic"/>
                          <a:ea typeface="Century Gothic"/>
                          <a:cs typeface="Century Gothic"/>
                          <a:sym typeface="Century Gothic"/>
                        </a:rPr>
                        <a:t>Sumber: https://www.who.int/china/health-topics/essential-medicines</a:t>
                      </a:r>
                      <a:endParaRPr sz="10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8" marR="0" lvl="0" indent="0" algn="l" rtl="0">
                        <a:lnSpc>
                          <a:spcPct val="115000"/>
                        </a:lnSpc>
                        <a:spcBef>
                          <a:spcPts val="0"/>
                        </a:spcBef>
                        <a:spcAft>
                          <a:spcPts val="0"/>
                        </a:spcAft>
                        <a:buClr>
                          <a:srgbClr val="000000"/>
                        </a:buClr>
                        <a:buSzPts val="800"/>
                        <a:buFont typeface="Arial"/>
                        <a:buNone/>
                      </a:pPr>
                      <a:r>
                        <a:rPr lang="en-GB" sz="1000">
                          <a:latin typeface="Century Gothic"/>
                          <a:ea typeface="Century Gothic"/>
                          <a:cs typeface="Century Gothic"/>
                          <a:sym typeface="Century Gothic"/>
                        </a:rPr>
                        <a:t>Obat yang dicover pemerintah mengacupada Pharmaceutical Benefits Scheme (PBS), diapprove oleh Pharmaceutical Benefits Advisory Committee (PBAC), dengan kriteria cost effective, safety, efficacy, efektivitas.</a:t>
                      </a:r>
                      <a:endParaRPr sz="1000">
                        <a:latin typeface="Century Gothic"/>
                        <a:ea typeface="Century Gothic"/>
                        <a:cs typeface="Century Gothic"/>
                        <a:sym typeface="Century Gothic"/>
                      </a:endParaRPr>
                    </a:p>
                    <a:p>
                      <a:pPr marL="44998" marR="0" lvl="0" indent="0" algn="l" rtl="0">
                        <a:lnSpc>
                          <a:spcPct val="115000"/>
                        </a:lnSpc>
                        <a:spcBef>
                          <a:spcPts val="0"/>
                        </a:spcBef>
                        <a:spcAft>
                          <a:spcPts val="0"/>
                        </a:spcAft>
                        <a:buClr>
                          <a:srgbClr val="000000"/>
                        </a:buClr>
                        <a:buSzPts val="800"/>
                        <a:buFont typeface="Arial"/>
                        <a:buNone/>
                      </a:pPr>
                      <a:r>
                        <a:rPr lang="en-GB" sz="1000">
                          <a:latin typeface="Century Gothic"/>
                          <a:ea typeface="Century Gothic"/>
                          <a:cs typeface="Century Gothic"/>
                          <a:sym typeface="Century Gothic"/>
                        </a:rPr>
                        <a:t>Sumber: https://www.aph.gov.au/About_Parliament/Parliamentary_departments/Parliamentary_Library/pubs/rp/rp2122/Quick_Guides/ThePharmaceuticalBenefitsScheme </a:t>
                      </a:r>
                      <a:endParaRPr sz="10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lvl="0" indent="0" algn="l" rtl="0">
                        <a:lnSpc>
                          <a:spcPct val="115000"/>
                        </a:lnSpc>
                        <a:spcBef>
                          <a:spcPts val="0"/>
                        </a:spcBef>
                        <a:spcAft>
                          <a:spcPts val="0"/>
                        </a:spcAft>
                        <a:buClr>
                          <a:schemeClr val="dk1"/>
                        </a:buClr>
                        <a:buSzPts val="2500"/>
                        <a:buFont typeface="Arial"/>
                        <a:buNone/>
                      </a:pPr>
                      <a:r>
                        <a:rPr lang="en-GB" sz="1000">
                          <a:solidFill>
                            <a:schemeClr val="dk1"/>
                          </a:solidFill>
                          <a:latin typeface="Century Gothic"/>
                          <a:ea typeface="Century Gothic"/>
                          <a:cs typeface="Century Gothic"/>
                          <a:sym typeface="Century Gothic"/>
                        </a:rPr>
                        <a:t>Mengacu pada National List of Essential Medicine (NLEM) yang dikeluarkan oleh Ministry of Health Malaysia.</a:t>
                      </a:r>
                      <a:endParaRPr sz="1000">
                        <a:solidFill>
                          <a:schemeClr val="dk1"/>
                        </a:solidFill>
                        <a:latin typeface="Century Gothic"/>
                        <a:ea typeface="Century Gothic"/>
                        <a:cs typeface="Century Gothic"/>
                        <a:sym typeface="Century Gothic"/>
                      </a:endParaRPr>
                    </a:p>
                    <a:p>
                      <a:pPr marL="89998" lvl="0" indent="0" algn="l" rtl="0">
                        <a:lnSpc>
                          <a:spcPct val="115000"/>
                        </a:lnSpc>
                        <a:spcBef>
                          <a:spcPts val="0"/>
                        </a:spcBef>
                        <a:spcAft>
                          <a:spcPts val="0"/>
                        </a:spcAft>
                        <a:buClr>
                          <a:schemeClr val="dk1"/>
                        </a:buClr>
                        <a:buSzPts val="2500"/>
                        <a:buFont typeface="Arial"/>
                        <a:buNone/>
                      </a:pPr>
                      <a:r>
                        <a:rPr lang="en-GB" sz="1000">
                          <a:solidFill>
                            <a:schemeClr val="dk1"/>
                          </a:solidFill>
                          <a:latin typeface="Century Gothic"/>
                          <a:ea typeface="Century Gothic"/>
                          <a:cs typeface="Century Gothic"/>
                          <a:sym typeface="Century Gothic"/>
                        </a:rPr>
                        <a:t>Sumber: https://pharmacy.moh.gov.my/en/documents/national-essential-medicines-list-neml.html</a:t>
                      </a:r>
                      <a:endParaRPr sz="1000">
                        <a:solidFill>
                          <a:schemeClr val="dk1"/>
                        </a:solidFill>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8" marR="0" lvl="0" indent="0" algn="l" rtl="0">
                        <a:lnSpc>
                          <a:spcPct val="115000"/>
                        </a:lnSpc>
                        <a:spcBef>
                          <a:spcPts val="0"/>
                        </a:spcBef>
                        <a:spcAft>
                          <a:spcPts val="0"/>
                        </a:spcAft>
                        <a:buClr>
                          <a:srgbClr val="000000"/>
                        </a:buClr>
                        <a:buSzPts val="800"/>
                        <a:buFont typeface="Arial"/>
                        <a:buNone/>
                      </a:pPr>
                      <a:r>
                        <a:rPr lang="en-GB" sz="1000">
                          <a:latin typeface="Century Gothic"/>
                          <a:ea typeface="Century Gothic"/>
                          <a:cs typeface="Century Gothic"/>
                          <a:sym typeface="Century Gothic"/>
                        </a:rPr>
                        <a:t>Seleksi mengacu pada:</a:t>
                      </a:r>
                      <a:endParaRPr sz="1000">
                        <a:latin typeface="Century Gothic"/>
                        <a:ea typeface="Century Gothic"/>
                        <a:cs typeface="Century Gothic"/>
                        <a:sym typeface="Century Gothic"/>
                      </a:endParaRPr>
                    </a:p>
                    <a:p>
                      <a:pPr marL="360000" marR="0" lvl="0" indent="-292100" algn="l" rtl="0">
                        <a:lnSpc>
                          <a:spcPct val="115000"/>
                        </a:lnSpc>
                        <a:spcBef>
                          <a:spcPts val="0"/>
                        </a:spcBef>
                        <a:spcAft>
                          <a:spcPts val="0"/>
                        </a:spcAft>
                        <a:buSzPts val="1000"/>
                        <a:buFont typeface="Century Gothic"/>
                        <a:buChar char="-"/>
                      </a:pPr>
                      <a:r>
                        <a:rPr lang="en-GB" sz="1000">
                          <a:latin typeface="Century Gothic"/>
                          <a:ea typeface="Century Gothic"/>
                          <a:cs typeface="Century Gothic"/>
                          <a:sym typeface="Century Gothic"/>
                        </a:rPr>
                        <a:t>Formularium Nasional</a:t>
                      </a:r>
                      <a:endParaRPr sz="1000">
                        <a:latin typeface="Century Gothic"/>
                        <a:ea typeface="Century Gothic"/>
                        <a:cs typeface="Century Gothic"/>
                        <a:sym typeface="Century Gothic"/>
                      </a:endParaRPr>
                    </a:p>
                    <a:p>
                      <a:pPr marL="360000" marR="0" lvl="0" indent="-292100" algn="l" rtl="0">
                        <a:lnSpc>
                          <a:spcPct val="115000"/>
                        </a:lnSpc>
                        <a:spcBef>
                          <a:spcPts val="0"/>
                        </a:spcBef>
                        <a:spcAft>
                          <a:spcPts val="0"/>
                        </a:spcAft>
                        <a:buSzPts val="1000"/>
                        <a:buFont typeface="Century Gothic"/>
                        <a:buChar char="-"/>
                      </a:pPr>
                      <a:r>
                        <a:rPr lang="en-GB" sz="1000">
                          <a:latin typeface="Century Gothic"/>
                          <a:ea typeface="Century Gothic"/>
                          <a:cs typeface="Century Gothic"/>
                          <a:sym typeface="Century Gothic"/>
                        </a:rPr>
                        <a:t>standar/pedoman pengobatan maupun tata laksana intervensi program kesehatan</a:t>
                      </a:r>
                      <a:endParaRPr sz="1000">
                        <a:solidFill>
                          <a:schemeClr val="dk1"/>
                        </a:solidFill>
                        <a:latin typeface="Century Gothic"/>
                        <a:ea typeface="Century Gothic"/>
                        <a:cs typeface="Century Gothic"/>
                        <a:sym typeface="Century Gothic"/>
                      </a:endParaRPr>
                    </a:p>
                    <a:p>
                      <a:pPr marL="360000" marR="0" lvl="0" indent="-292100" algn="l" rtl="0">
                        <a:lnSpc>
                          <a:spcPct val="115000"/>
                        </a:lnSpc>
                        <a:spcBef>
                          <a:spcPts val="0"/>
                        </a:spcBef>
                        <a:spcAft>
                          <a:spcPts val="0"/>
                        </a:spcAft>
                        <a:buSzPts val="1000"/>
                        <a:buFont typeface="Century Gothic"/>
                        <a:buChar char="-"/>
                      </a:pPr>
                      <a:r>
                        <a:rPr lang="en-GB" sz="1000">
                          <a:solidFill>
                            <a:schemeClr val="dk1"/>
                          </a:solidFill>
                          <a:latin typeface="Century Gothic"/>
                          <a:ea typeface="Century Gothic"/>
                          <a:cs typeface="Century Gothic"/>
                          <a:sym typeface="Century Gothic"/>
                        </a:rPr>
                        <a:t>Pola penyakit</a:t>
                      </a:r>
                      <a:endParaRPr sz="1000">
                        <a:solidFill>
                          <a:schemeClr val="dk1"/>
                        </a:solidFill>
                        <a:latin typeface="Century Gothic"/>
                        <a:ea typeface="Century Gothic"/>
                        <a:cs typeface="Century Gothic"/>
                        <a:sym typeface="Century Gothic"/>
                      </a:endParaRPr>
                    </a:p>
                    <a:p>
                      <a:pPr marL="360000" marR="0" lvl="0" indent="-292100" algn="l" rtl="0">
                        <a:lnSpc>
                          <a:spcPct val="115000"/>
                        </a:lnSpc>
                        <a:spcBef>
                          <a:spcPts val="0"/>
                        </a:spcBef>
                        <a:spcAft>
                          <a:spcPts val="0"/>
                        </a:spcAft>
                        <a:buSzPts val="1000"/>
                        <a:buFont typeface="Century Gothic"/>
                        <a:buChar char="-"/>
                      </a:pPr>
                      <a:r>
                        <a:rPr lang="en-GB" sz="1000">
                          <a:solidFill>
                            <a:schemeClr val="dk1"/>
                          </a:solidFill>
                          <a:latin typeface="Century Gothic"/>
                          <a:ea typeface="Century Gothic"/>
                          <a:cs typeface="Century Gothic"/>
                          <a:sym typeface="Century Gothic"/>
                        </a:rPr>
                        <a:t>Efektivitas &amp; keamanan</a:t>
                      </a:r>
                      <a:endParaRPr sz="1000">
                        <a:solidFill>
                          <a:schemeClr val="dk1"/>
                        </a:solidFill>
                        <a:latin typeface="Century Gothic"/>
                        <a:ea typeface="Century Gothic"/>
                        <a:cs typeface="Century Gothic"/>
                        <a:sym typeface="Century Gothic"/>
                      </a:endParaRPr>
                    </a:p>
                    <a:p>
                      <a:pPr marL="360000" marR="0" lvl="0" indent="-292100" algn="l" rtl="0">
                        <a:lnSpc>
                          <a:spcPct val="115000"/>
                        </a:lnSpc>
                        <a:spcBef>
                          <a:spcPts val="0"/>
                        </a:spcBef>
                        <a:spcAft>
                          <a:spcPts val="0"/>
                        </a:spcAft>
                        <a:buSzPts val="1000"/>
                        <a:buFont typeface="Century Gothic"/>
                        <a:buChar char="-"/>
                      </a:pPr>
                      <a:r>
                        <a:rPr lang="en-GB" sz="1000">
                          <a:solidFill>
                            <a:schemeClr val="dk1"/>
                          </a:solidFill>
                          <a:latin typeface="Century Gothic"/>
                          <a:ea typeface="Century Gothic"/>
                          <a:cs typeface="Century Gothic"/>
                          <a:sym typeface="Century Gothic"/>
                        </a:rPr>
                        <a:t>Pengobatan berbasis bukti</a:t>
                      </a:r>
                      <a:endParaRPr sz="1000">
                        <a:solidFill>
                          <a:schemeClr val="dk1"/>
                        </a:solidFill>
                        <a:latin typeface="Century Gothic"/>
                        <a:ea typeface="Century Gothic"/>
                        <a:cs typeface="Century Gothic"/>
                        <a:sym typeface="Century Gothic"/>
                      </a:endParaRPr>
                    </a:p>
                    <a:p>
                      <a:pPr marL="360000" marR="0" lvl="0" indent="-292100" algn="l" rtl="0">
                        <a:lnSpc>
                          <a:spcPct val="115000"/>
                        </a:lnSpc>
                        <a:spcBef>
                          <a:spcPts val="0"/>
                        </a:spcBef>
                        <a:spcAft>
                          <a:spcPts val="0"/>
                        </a:spcAft>
                        <a:buSzPts val="1000"/>
                        <a:buFont typeface="Century Gothic"/>
                        <a:buChar char="-"/>
                      </a:pPr>
                      <a:r>
                        <a:rPr lang="en-GB" sz="1000">
                          <a:solidFill>
                            <a:schemeClr val="dk1"/>
                          </a:solidFill>
                          <a:latin typeface="Century Gothic"/>
                          <a:ea typeface="Century Gothic"/>
                          <a:cs typeface="Century Gothic"/>
                          <a:sym typeface="Century Gothic"/>
                        </a:rPr>
                        <a:t>Mutu</a:t>
                      </a:r>
                      <a:endParaRPr sz="1000">
                        <a:solidFill>
                          <a:schemeClr val="dk1"/>
                        </a:solidFill>
                        <a:latin typeface="Century Gothic"/>
                        <a:ea typeface="Century Gothic"/>
                        <a:cs typeface="Century Gothic"/>
                        <a:sym typeface="Century Gothic"/>
                      </a:endParaRPr>
                    </a:p>
                    <a:p>
                      <a:pPr marL="360000" marR="0" lvl="0" indent="-292100" algn="l" rtl="0">
                        <a:lnSpc>
                          <a:spcPct val="115000"/>
                        </a:lnSpc>
                        <a:spcBef>
                          <a:spcPts val="0"/>
                        </a:spcBef>
                        <a:spcAft>
                          <a:spcPts val="0"/>
                        </a:spcAft>
                        <a:buSzPts val="1000"/>
                        <a:buFont typeface="Century Gothic"/>
                        <a:buChar char="-"/>
                      </a:pPr>
                      <a:r>
                        <a:rPr lang="en-GB" sz="1000">
                          <a:solidFill>
                            <a:schemeClr val="dk1"/>
                          </a:solidFill>
                          <a:latin typeface="Century Gothic"/>
                          <a:ea typeface="Century Gothic"/>
                          <a:cs typeface="Century Gothic"/>
                          <a:sym typeface="Century Gothic"/>
                        </a:rPr>
                        <a:t>Harga</a:t>
                      </a:r>
                      <a:endParaRPr sz="1000">
                        <a:solidFill>
                          <a:schemeClr val="dk1"/>
                        </a:solidFill>
                        <a:latin typeface="Century Gothic"/>
                        <a:ea typeface="Century Gothic"/>
                        <a:cs typeface="Century Gothic"/>
                        <a:sym typeface="Century Gothic"/>
                      </a:endParaRPr>
                    </a:p>
                    <a:p>
                      <a:pPr marL="360000" marR="0" lvl="0" indent="-292100" algn="l" rtl="0">
                        <a:lnSpc>
                          <a:spcPct val="115000"/>
                        </a:lnSpc>
                        <a:spcBef>
                          <a:spcPts val="0"/>
                        </a:spcBef>
                        <a:spcAft>
                          <a:spcPts val="0"/>
                        </a:spcAft>
                        <a:buSzPts val="1000"/>
                        <a:buFont typeface="Century Gothic"/>
                        <a:buChar char="-"/>
                      </a:pPr>
                      <a:r>
                        <a:rPr lang="en-GB" sz="1000">
                          <a:solidFill>
                            <a:schemeClr val="dk1"/>
                          </a:solidFill>
                          <a:latin typeface="Century Gothic"/>
                          <a:ea typeface="Century Gothic"/>
                          <a:cs typeface="Century Gothic"/>
                          <a:sym typeface="Century Gothic"/>
                        </a:rPr>
                        <a:t>Ketersediaan di pasaran</a:t>
                      </a:r>
                      <a:endParaRPr sz="1000">
                        <a:solidFill>
                          <a:schemeClr val="dk1"/>
                        </a:solidFill>
                        <a:latin typeface="Century Gothic"/>
                        <a:ea typeface="Century Gothic"/>
                        <a:cs typeface="Century Gothic"/>
                        <a:sym typeface="Century Gothic"/>
                      </a:endParaRPr>
                    </a:p>
                    <a:p>
                      <a:pPr marL="44998" marR="0" lvl="0" indent="0" algn="l" rtl="0">
                        <a:lnSpc>
                          <a:spcPct val="115000"/>
                        </a:lnSpc>
                        <a:spcBef>
                          <a:spcPts val="0"/>
                        </a:spcBef>
                        <a:spcAft>
                          <a:spcPts val="0"/>
                        </a:spcAft>
                        <a:buClr>
                          <a:srgbClr val="000000"/>
                        </a:buClr>
                        <a:buSzPts val="800"/>
                        <a:buFont typeface="Arial"/>
                        <a:buNone/>
                      </a:pPr>
                      <a:endParaRPr sz="1000">
                        <a:latin typeface="Century Gothic"/>
                        <a:ea typeface="Century Gothic"/>
                        <a:cs typeface="Century Gothic"/>
                        <a:sym typeface="Century Gothic"/>
                      </a:endParaRPr>
                    </a:p>
                    <a:p>
                      <a:pPr marL="0" lvl="0" indent="0" algn="l" rtl="0">
                        <a:lnSpc>
                          <a:spcPct val="115000"/>
                        </a:lnSpc>
                        <a:spcBef>
                          <a:spcPts val="0"/>
                        </a:spcBef>
                        <a:spcAft>
                          <a:spcPts val="0"/>
                        </a:spcAft>
                        <a:buClr>
                          <a:schemeClr val="dk1"/>
                        </a:buClr>
                        <a:buSzPts val="1100"/>
                        <a:buFont typeface="Arial"/>
                        <a:buNone/>
                      </a:pPr>
                      <a:r>
                        <a:rPr lang="en-GB" sz="1000">
                          <a:solidFill>
                            <a:schemeClr val="dk1"/>
                          </a:solidFill>
                          <a:latin typeface="Century Gothic"/>
                          <a:ea typeface="Century Gothic"/>
                          <a:cs typeface="Century Gothic"/>
                          <a:sym typeface="Century Gothic"/>
                        </a:rPr>
                        <a:t>Jenis Formularium</a:t>
                      </a:r>
                      <a:endParaRPr sz="1000">
                        <a:solidFill>
                          <a:schemeClr val="dk1"/>
                        </a:solidFill>
                        <a:latin typeface="Century Gothic"/>
                        <a:ea typeface="Century Gothic"/>
                        <a:cs typeface="Century Gothic"/>
                        <a:sym typeface="Century Gothic"/>
                      </a:endParaRPr>
                    </a:p>
                    <a:p>
                      <a:pPr marL="179999" lvl="0" indent="-153499" algn="l" rtl="0">
                        <a:lnSpc>
                          <a:spcPct val="115000"/>
                        </a:lnSpc>
                        <a:spcBef>
                          <a:spcPts val="0"/>
                        </a:spcBef>
                        <a:spcAft>
                          <a:spcPts val="0"/>
                        </a:spcAft>
                        <a:buClr>
                          <a:schemeClr val="dk1"/>
                        </a:buClr>
                        <a:buSzPts val="1000"/>
                        <a:buFont typeface="Century Gothic"/>
                        <a:buChar char="-"/>
                      </a:pPr>
                      <a:r>
                        <a:rPr lang="en-GB" sz="1000">
                          <a:solidFill>
                            <a:schemeClr val="dk1"/>
                          </a:solidFill>
                          <a:latin typeface="Century Gothic"/>
                          <a:ea typeface="Century Gothic"/>
                          <a:cs typeface="Century Gothic"/>
                          <a:sym typeface="Century Gothic"/>
                        </a:rPr>
                        <a:t>Fornas</a:t>
                      </a:r>
                      <a:endParaRPr sz="1000">
                        <a:solidFill>
                          <a:schemeClr val="dk1"/>
                        </a:solidFill>
                        <a:latin typeface="Century Gothic"/>
                        <a:ea typeface="Century Gothic"/>
                        <a:cs typeface="Century Gothic"/>
                        <a:sym typeface="Century Gothic"/>
                      </a:endParaRPr>
                    </a:p>
                    <a:p>
                      <a:pPr marL="179999" lvl="0" indent="-153499" algn="l" rtl="0">
                        <a:lnSpc>
                          <a:spcPct val="115000"/>
                        </a:lnSpc>
                        <a:spcBef>
                          <a:spcPts val="0"/>
                        </a:spcBef>
                        <a:spcAft>
                          <a:spcPts val="0"/>
                        </a:spcAft>
                        <a:buClr>
                          <a:schemeClr val="dk1"/>
                        </a:buClr>
                        <a:buSzPts val="1000"/>
                        <a:buFont typeface="Century Gothic"/>
                        <a:buChar char="-"/>
                      </a:pPr>
                      <a:r>
                        <a:rPr lang="en-GB" sz="1000">
                          <a:solidFill>
                            <a:schemeClr val="dk1"/>
                          </a:solidFill>
                          <a:latin typeface="Century Gothic"/>
                          <a:ea typeface="Century Gothic"/>
                          <a:cs typeface="Century Gothic"/>
                          <a:sym typeface="Century Gothic"/>
                        </a:rPr>
                        <a:t>Formularium Fitofarmaka</a:t>
                      </a:r>
                      <a:endParaRPr sz="10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496" name="Google Shape;496;g2727eee40f7_10_12"/>
          <p:cNvSpPr txBox="1"/>
          <p:nvPr/>
        </p:nvSpPr>
        <p:spPr>
          <a:xfrm>
            <a:off x="527191" y="239201"/>
            <a:ext cx="11664900" cy="3456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GB" sz="1600" b="1" i="0" u="none" strike="noStrike" cap="none">
                <a:solidFill>
                  <a:srgbClr val="C00000"/>
                </a:solidFill>
                <a:latin typeface="Century Gothic"/>
                <a:ea typeface="Century Gothic"/>
                <a:cs typeface="Century Gothic"/>
                <a:sym typeface="Century Gothic"/>
              </a:rPr>
              <a:t>Benchmark: </a:t>
            </a:r>
            <a:r>
              <a:rPr lang="en-GB" sz="1600" b="1" i="0" u="none" strike="noStrike" cap="none">
                <a:solidFill>
                  <a:srgbClr val="000000"/>
                </a:solidFill>
                <a:latin typeface="Century Gothic"/>
                <a:ea typeface="Century Gothic"/>
                <a:cs typeface="Century Gothic"/>
                <a:sym typeface="Century Gothic"/>
              </a:rPr>
              <a:t>Fasilitas Pe</a:t>
            </a:r>
            <a:r>
              <a:rPr lang="en-GB" sz="1600" b="1">
                <a:latin typeface="Century Gothic"/>
                <a:ea typeface="Century Gothic"/>
                <a:cs typeface="Century Gothic"/>
                <a:sym typeface="Century Gothic"/>
              </a:rPr>
              <a:t>layanan</a:t>
            </a:r>
            <a:r>
              <a:rPr lang="en-GB" sz="1600" b="1" i="0" u="none" strike="noStrike" cap="none">
                <a:solidFill>
                  <a:srgbClr val="000000"/>
                </a:solidFill>
                <a:latin typeface="Century Gothic"/>
                <a:ea typeface="Century Gothic"/>
                <a:cs typeface="Century Gothic"/>
                <a:sym typeface="Century Gothic"/>
              </a:rPr>
              <a:t> Kefarmasian </a:t>
            </a:r>
            <a:endParaRPr sz="1467" b="0" i="0" u="none" strike="noStrike" cap="none">
              <a:solidFill>
                <a:srgbClr val="000000"/>
              </a:solidFill>
              <a:latin typeface="Arial"/>
              <a:ea typeface="Arial"/>
              <a:cs typeface="Arial"/>
              <a:sym typeface="Arial"/>
            </a:endParaRPr>
          </a:p>
        </p:txBody>
      </p:sp>
      <p:pic>
        <p:nvPicPr>
          <p:cNvPr id="497" name="Google Shape;497;g2727eee40f7_10_12"/>
          <p:cNvPicPr preferRelativeResize="0"/>
          <p:nvPr/>
        </p:nvPicPr>
        <p:blipFill rotWithShape="1">
          <a:blip r:embed="rId3">
            <a:alphaModFix/>
          </a:blip>
          <a:srcRect/>
          <a:stretch/>
        </p:blipFill>
        <p:spPr>
          <a:xfrm rot="10800000">
            <a:off x="10264674" y="584801"/>
            <a:ext cx="208407" cy="20840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graphicFrame>
        <p:nvGraphicFramePr>
          <p:cNvPr id="502" name="Google Shape;502;g272a30399d7_0_6"/>
          <p:cNvGraphicFramePr/>
          <p:nvPr/>
        </p:nvGraphicFramePr>
        <p:xfrm>
          <a:off x="144375" y="571844"/>
          <a:ext cx="3000000" cy="3000000"/>
        </p:xfrm>
        <a:graphic>
          <a:graphicData uri="http://schemas.openxmlformats.org/drawingml/2006/table">
            <a:tbl>
              <a:tblPr>
                <a:noFill/>
                <a:tableStyleId>{35A5336B-CB91-42CC-9B64-EACFF57901A5}</a:tableStyleId>
              </a:tblPr>
              <a:tblGrid>
                <a:gridCol w="916100">
                  <a:extLst>
                    <a:ext uri="{9D8B030D-6E8A-4147-A177-3AD203B41FA5}">
                      <a16:colId xmlns:a16="http://schemas.microsoft.com/office/drawing/2014/main" val="20000"/>
                    </a:ext>
                  </a:extLst>
                </a:gridCol>
                <a:gridCol w="1211700">
                  <a:extLst>
                    <a:ext uri="{9D8B030D-6E8A-4147-A177-3AD203B41FA5}">
                      <a16:colId xmlns:a16="http://schemas.microsoft.com/office/drawing/2014/main" val="20001"/>
                    </a:ext>
                  </a:extLst>
                </a:gridCol>
                <a:gridCol w="1434700">
                  <a:extLst>
                    <a:ext uri="{9D8B030D-6E8A-4147-A177-3AD203B41FA5}">
                      <a16:colId xmlns:a16="http://schemas.microsoft.com/office/drawing/2014/main" val="20002"/>
                    </a:ext>
                  </a:extLst>
                </a:gridCol>
                <a:gridCol w="1182825">
                  <a:extLst>
                    <a:ext uri="{9D8B030D-6E8A-4147-A177-3AD203B41FA5}">
                      <a16:colId xmlns:a16="http://schemas.microsoft.com/office/drawing/2014/main" val="20003"/>
                    </a:ext>
                  </a:extLst>
                </a:gridCol>
                <a:gridCol w="1182825">
                  <a:extLst>
                    <a:ext uri="{9D8B030D-6E8A-4147-A177-3AD203B41FA5}">
                      <a16:colId xmlns:a16="http://schemas.microsoft.com/office/drawing/2014/main" val="20004"/>
                    </a:ext>
                  </a:extLst>
                </a:gridCol>
                <a:gridCol w="1182825">
                  <a:extLst>
                    <a:ext uri="{9D8B030D-6E8A-4147-A177-3AD203B41FA5}">
                      <a16:colId xmlns:a16="http://schemas.microsoft.com/office/drawing/2014/main" val="20005"/>
                    </a:ext>
                  </a:extLst>
                </a:gridCol>
                <a:gridCol w="1017600">
                  <a:extLst>
                    <a:ext uri="{9D8B030D-6E8A-4147-A177-3AD203B41FA5}">
                      <a16:colId xmlns:a16="http://schemas.microsoft.com/office/drawing/2014/main" val="20006"/>
                    </a:ext>
                  </a:extLst>
                </a:gridCol>
                <a:gridCol w="865200">
                  <a:extLst>
                    <a:ext uri="{9D8B030D-6E8A-4147-A177-3AD203B41FA5}">
                      <a16:colId xmlns:a16="http://schemas.microsoft.com/office/drawing/2014/main" val="20007"/>
                    </a:ext>
                  </a:extLst>
                </a:gridCol>
                <a:gridCol w="865200">
                  <a:extLst>
                    <a:ext uri="{9D8B030D-6E8A-4147-A177-3AD203B41FA5}">
                      <a16:colId xmlns:a16="http://schemas.microsoft.com/office/drawing/2014/main" val="20008"/>
                    </a:ext>
                  </a:extLst>
                </a:gridCol>
                <a:gridCol w="2088000">
                  <a:extLst>
                    <a:ext uri="{9D8B030D-6E8A-4147-A177-3AD203B41FA5}">
                      <a16:colId xmlns:a16="http://schemas.microsoft.com/office/drawing/2014/main" val="20009"/>
                    </a:ext>
                  </a:extLst>
                </a:gridCol>
              </a:tblGrid>
              <a:tr h="254050">
                <a:tc>
                  <a:txBody>
                    <a:bodyPr/>
                    <a:lstStyle/>
                    <a:p>
                      <a:pPr marL="0" marR="0" lvl="0" indent="0" algn="l" rtl="0">
                        <a:lnSpc>
                          <a:spcPct val="100000"/>
                        </a:lnSpc>
                        <a:spcBef>
                          <a:spcPts val="0"/>
                        </a:spcBef>
                        <a:spcAft>
                          <a:spcPts val="0"/>
                        </a:spcAft>
                        <a:buClr>
                          <a:srgbClr val="000000"/>
                        </a:buClr>
                        <a:buSzPts val="800"/>
                        <a:buFont typeface="Arial"/>
                        <a:buNone/>
                      </a:pPr>
                      <a:endParaRPr sz="900" u="none" strike="noStrike" cap="none">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USA</a:t>
                      </a:r>
                      <a:endParaRPr sz="900">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UK</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Jepang</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Singapura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Thailand</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China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Australia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Malaysia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Indonesia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extLst>
                  <a:ext uri="{0D108BD9-81ED-4DB2-BD59-A6C34878D82A}">
                    <a16:rowId xmlns:a16="http://schemas.microsoft.com/office/drawing/2014/main" val="10000"/>
                  </a:ext>
                </a:extLst>
              </a:tr>
              <a:tr h="1359400">
                <a:tc>
                  <a:txBody>
                    <a:bodyPr/>
                    <a:lstStyle/>
                    <a:p>
                      <a:pPr marL="0" marR="0" lvl="0" indent="0" algn="l" rtl="0">
                        <a:lnSpc>
                          <a:spcPct val="100000"/>
                        </a:lnSpc>
                        <a:spcBef>
                          <a:spcPts val="0"/>
                        </a:spcBef>
                        <a:spcAft>
                          <a:spcPts val="0"/>
                        </a:spcAft>
                        <a:buClr>
                          <a:srgbClr val="000000"/>
                        </a:buClr>
                        <a:buSzPts val="800"/>
                        <a:buFont typeface="Arial"/>
                        <a:buNone/>
                      </a:pPr>
                      <a:r>
                        <a:rPr lang="en-GB" sz="1000" u="none" strike="noStrike" cap="none">
                          <a:solidFill>
                            <a:schemeClr val="dk1"/>
                          </a:solidFill>
                          <a:latin typeface="Century Gothic"/>
                          <a:ea typeface="Century Gothic"/>
                          <a:cs typeface="Century Gothic"/>
                          <a:sym typeface="Century Gothic"/>
                        </a:rPr>
                        <a:t>Perencanaan</a:t>
                      </a:r>
                      <a:endParaRPr sz="1000" u="none" strike="noStrike" cap="none">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800"/>
                        <a:buFont typeface="Arial"/>
                        <a:buNone/>
                      </a:pPr>
                      <a:endParaRPr sz="1000" u="none" strike="noStrike" cap="none">
                        <a:solidFill>
                          <a:schemeClr val="dk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55562" marR="0" lvl="0" indent="0" algn="l" rtl="0">
                        <a:lnSpc>
                          <a:spcPct val="115000"/>
                        </a:lnSpc>
                        <a:spcBef>
                          <a:spcPts val="0"/>
                        </a:spcBef>
                        <a:spcAft>
                          <a:spcPts val="0"/>
                        </a:spcAft>
                        <a:buClr>
                          <a:srgbClr val="000000"/>
                        </a:buClr>
                        <a:buSzPts val="800"/>
                        <a:buFont typeface="Arial"/>
                        <a:buNone/>
                      </a:pPr>
                      <a:endParaRPr sz="10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marR="0" lvl="0" indent="0" algn="l" rtl="0">
                        <a:lnSpc>
                          <a:spcPct val="115000"/>
                        </a:lnSpc>
                        <a:spcBef>
                          <a:spcPts val="0"/>
                        </a:spcBef>
                        <a:spcAft>
                          <a:spcPts val="0"/>
                        </a:spcAft>
                        <a:buClr>
                          <a:schemeClr val="dk1"/>
                        </a:buClr>
                        <a:buSzPts val="1100"/>
                        <a:buFont typeface="Arial"/>
                        <a:buNone/>
                      </a:pPr>
                      <a:endParaRPr sz="1000" u="none" strike="noStrike" cap="none">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89998" marR="0" lvl="0" indent="0" algn="l" rtl="0">
                        <a:lnSpc>
                          <a:spcPct val="115000"/>
                        </a:lnSpc>
                        <a:spcBef>
                          <a:spcPts val="0"/>
                        </a:spcBef>
                        <a:spcAft>
                          <a:spcPts val="0"/>
                        </a:spcAft>
                        <a:buClr>
                          <a:srgbClr val="000000"/>
                        </a:buClr>
                        <a:buSzPts val="2500"/>
                        <a:buFont typeface="Arial"/>
                        <a:buNone/>
                      </a:pPr>
                      <a:endParaRPr sz="1000" u="none" strike="noStrike" cap="none">
                        <a:latin typeface="Century Gothic"/>
                        <a:ea typeface="Century Gothic"/>
                        <a:cs typeface="Century Gothic"/>
                        <a:sym typeface="Century Gothic"/>
                      </a:endParaRPr>
                    </a:p>
                  </a:txBody>
                  <a:tcPr marL="60000" marR="91425" marT="121900" marB="121900">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marR="0" lvl="0" indent="0" algn="l" rtl="0">
                        <a:lnSpc>
                          <a:spcPct val="115000"/>
                        </a:lnSpc>
                        <a:spcBef>
                          <a:spcPts val="0"/>
                        </a:spcBef>
                        <a:spcAft>
                          <a:spcPts val="0"/>
                        </a:spcAft>
                        <a:buClr>
                          <a:srgbClr val="000000"/>
                        </a:buClr>
                        <a:buSzPts val="2500"/>
                        <a:buFont typeface="Arial"/>
                        <a:buNone/>
                      </a:pPr>
                      <a:endParaRPr sz="1000" u="none" strike="noStrike" cap="none">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marR="0" lvl="0" indent="0" algn="l" rtl="0">
                        <a:lnSpc>
                          <a:spcPct val="115000"/>
                        </a:lnSpc>
                        <a:spcBef>
                          <a:spcPts val="0"/>
                        </a:spcBef>
                        <a:spcAft>
                          <a:spcPts val="0"/>
                        </a:spcAft>
                        <a:buClr>
                          <a:srgbClr val="000000"/>
                        </a:buClr>
                        <a:buSzPts val="2500"/>
                        <a:buFont typeface="Arial"/>
                        <a:buNone/>
                      </a:pPr>
                      <a:endParaRPr sz="1000" u="none" strike="noStrike" cap="none">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8" marR="0" lvl="0" indent="0" algn="l" rtl="0">
                        <a:lnSpc>
                          <a:spcPct val="115000"/>
                        </a:lnSpc>
                        <a:spcBef>
                          <a:spcPts val="0"/>
                        </a:spcBef>
                        <a:spcAft>
                          <a:spcPts val="0"/>
                        </a:spcAft>
                        <a:buClr>
                          <a:srgbClr val="000000"/>
                        </a:buClr>
                        <a:buSzPts val="800"/>
                        <a:buFont typeface="Arial"/>
                        <a:buNone/>
                      </a:pPr>
                      <a:endParaRPr sz="10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8" marR="0" lvl="0" indent="0" algn="l" rtl="0">
                        <a:lnSpc>
                          <a:spcPct val="115000"/>
                        </a:lnSpc>
                        <a:spcBef>
                          <a:spcPts val="0"/>
                        </a:spcBef>
                        <a:spcAft>
                          <a:spcPts val="0"/>
                        </a:spcAft>
                        <a:buClr>
                          <a:srgbClr val="000000"/>
                        </a:buClr>
                        <a:buSzPts val="800"/>
                        <a:buFont typeface="Arial"/>
                        <a:buNone/>
                      </a:pPr>
                      <a:endParaRPr sz="10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8" marR="0" lvl="0" indent="0" algn="l" rtl="0">
                        <a:lnSpc>
                          <a:spcPct val="115000"/>
                        </a:lnSpc>
                        <a:spcBef>
                          <a:spcPts val="0"/>
                        </a:spcBef>
                        <a:spcAft>
                          <a:spcPts val="0"/>
                        </a:spcAft>
                        <a:buClr>
                          <a:srgbClr val="000000"/>
                        </a:buClr>
                        <a:buSzPts val="800"/>
                        <a:buFont typeface="Arial"/>
                        <a:buNone/>
                      </a:pPr>
                      <a:endParaRPr sz="10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just" rtl="0">
                        <a:lnSpc>
                          <a:spcPct val="115000"/>
                        </a:lnSpc>
                        <a:spcBef>
                          <a:spcPts val="0"/>
                        </a:spcBef>
                        <a:spcAft>
                          <a:spcPts val="0"/>
                        </a:spcAft>
                        <a:buNone/>
                      </a:pPr>
                      <a:r>
                        <a:rPr lang="en-GB" sz="1000">
                          <a:solidFill>
                            <a:schemeClr val="dk1"/>
                          </a:solidFill>
                          <a:latin typeface="Century Gothic"/>
                          <a:ea typeface="Century Gothic"/>
                          <a:cs typeface="Century Gothic"/>
                          <a:sym typeface="Century Gothic"/>
                        </a:rPr>
                        <a:t>Metode perencanaan</a:t>
                      </a:r>
                      <a:endParaRPr sz="1000">
                        <a:solidFill>
                          <a:schemeClr val="dk1"/>
                        </a:solidFill>
                        <a:latin typeface="Century Gothic"/>
                        <a:ea typeface="Century Gothic"/>
                        <a:cs typeface="Century Gothic"/>
                        <a:sym typeface="Century Gothic"/>
                      </a:endParaRPr>
                    </a:p>
                    <a:p>
                      <a:pPr marL="179999" lvl="0" indent="-243499" algn="just" rtl="0">
                        <a:lnSpc>
                          <a:spcPct val="115000"/>
                        </a:lnSpc>
                        <a:spcBef>
                          <a:spcPts val="0"/>
                        </a:spcBef>
                        <a:spcAft>
                          <a:spcPts val="0"/>
                        </a:spcAft>
                        <a:buClr>
                          <a:schemeClr val="dk1"/>
                        </a:buClr>
                        <a:buSzPts val="1000"/>
                        <a:buFont typeface="Century Gothic"/>
                        <a:buChar char="-"/>
                      </a:pPr>
                      <a:r>
                        <a:rPr lang="en-GB" sz="1000">
                          <a:solidFill>
                            <a:schemeClr val="dk1"/>
                          </a:solidFill>
                          <a:latin typeface="Century Gothic"/>
                          <a:ea typeface="Century Gothic"/>
                          <a:cs typeface="Century Gothic"/>
                          <a:sym typeface="Century Gothic"/>
                        </a:rPr>
                        <a:t>Metode konsumsi</a:t>
                      </a:r>
                      <a:endParaRPr sz="1000">
                        <a:solidFill>
                          <a:schemeClr val="dk1"/>
                        </a:solidFill>
                        <a:latin typeface="Century Gothic"/>
                        <a:ea typeface="Century Gothic"/>
                        <a:cs typeface="Century Gothic"/>
                        <a:sym typeface="Century Gothic"/>
                      </a:endParaRPr>
                    </a:p>
                    <a:p>
                      <a:pPr marL="179999" lvl="0" indent="-243499" algn="just" rtl="0">
                        <a:lnSpc>
                          <a:spcPct val="115000"/>
                        </a:lnSpc>
                        <a:spcBef>
                          <a:spcPts val="0"/>
                        </a:spcBef>
                        <a:spcAft>
                          <a:spcPts val="0"/>
                        </a:spcAft>
                        <a:buClr>
                          <a:schemeClr val="dk1"/>
                        </a:buClr>
                        <a:buSzPts val="1000"/>
                        <a:buFont typeface="Century Gothic"/>
                        <a:buChar char="-"/>
                      </a:pPr>
                      <a:r>
                        <a:rPr lang="en-GB" sz="1000">
                          <a:solidFill>
                            <a:schemeClr val="dk1"/>
                          </a:solidFill>
                          <a:latin typeface="Century Gothic"/>
                          <a:ea typeface="Century Gothic"/>
                          <a:cs typeface="Century Gothic"/>
                          <a:sym typeface="Century Gothic"/>
                        </a:rPr>
                        <a:t>Metode morbiditas</a:t>
                      </a:r>
                      <a:endParaRPr sz="1000">
                        <a:solidFill>
                          <a:schemeClr val="dk1"/>
                        </a:solidFill>
                        <a:latin typeface="Century Gothic"/>
                        <a:ea typeface="Century Gothic"/>
                        <a:cs typeface="Century Gothic"/>
                        <a:sym typeface="Century Gothic"/>
                      </a:endParaRPr>
                    </a:p>
                    <a:p>
                      <a:pPr marL="179999" lvl="0" indent="-243499" algn="just" rtl="0">
                        <a:lnSpc>
                          <a:spcPct val="115000"/>
                        </a:lnSpc>
                        <a:spcBef>
                          <a:spcPts val="0"/>
                        </a:spcBef>
                        <a:spcAft>
                          <a:spcPts val="0"/>
                        </a:spcAft>
                        <a:buClr>
                          <a:schemeClr val="dk1"/>
                        </a:buClr>
                        <a:buSzPts val="1000"/>
                        <a:buFont typeface="Century Gothic"/>
                        <a:buChar char="-"/>
                      </a:pPr>
                      <a:r>
                        <a:rPr lang="en-GB" sz="1000">
                          <a:solidFill>
                            <a:schemeClr val="dk1"/>
                          </a:solidFill>
                          <a:latin typeface="Century Gothic"/>
                          <a:ea typeface="Century Gothic"/>
                          <a:cs typeface="Century Gothic"/>
                          <a:sym typeface="Century Gothic"/>
                        </a:rPr>
                        <a:t>Metiode kombinasi</a:t>
                      </a:r>
                      <a:endParaRPr sz="1000">
                        <a:solidFill>
                          <a:schemeClr val="dk1"/>
                        </a:solidFill>
                        <a:latin typeface="Century Gothic"/>
                        <a:ea typeface="Century Gothic"/>
                        <a:cs typeface="Century Gothic"/>
                        <a:sym typeface="Century Gothic"/>
                      </a:endParaRPr>
                    </a:p>
                    <a:p>
                      <a:pPr marL="0" marR="0" lvl="0" indent="0" algn="l" rtl="0">
                        <a:lnSpc>
                          <a:spcPct val="115000"/>
                        </a:lnSpc>
                        <a:spcBef>
                          <a:spcPts val="0"/>
                        </a:spcBef>
                        <a:spcAft>
                          <a:spcPts val="0"/>
                        </a:spcAft>
                        <a:buNone/>
                      </a:pPr>
                      <a:endParaRPr sz="1000">
                        <a:latin typeface="Century Gothic"/>
                        <a:ea typeface="Century Gothic"/>
                        <a:cs typeface="Century Gothic"/>
                        <a:sym typeface="Century Gothic"/>
                      </a:endParaRPr>
                    </a:p>
                    <a:p>
                      <a:pPr marL="44998" lvl="0" indent="0" algn="l" rtl="0">
                        <a:lnSpc>
                          <a:spcPct val="115000"/>
                        </a:lnSpc>
                        <a:spcBef>
                          <a:spcPts val="0"/>
                        </a:spcBef>
                        <a:spcAft>
                          <a:spcPts val="0"/>
                        </a:spcAft>
                        <a:buClr>
                          <a:schemeClr val="dk1"/>
                        </a:buClr>
                        <a:buSzPts val="800"/>
                        <a:buFont typeface="Arial"/>
                        <a:buNone/>
                      </a:pPr>
                      <a:r>
                        <a:rPr lang="en-GB" sz="1000">
                          <a:solidFill>
                            <a:schemeClr val="dk1"/>
                          </a:solidFill>
                          <a:latin typeface="Century Gothic"/>
                          <a:ea typeface="Century Gothic"/>
                          <a:cs typeface="Century Gothic"/>
                          <a:sym typeface="Century Gothic"/>
                        </a:rPr>
                        <a:t>Analisis perencanaan </a:t>
                      </a:r>
                      <a:endParaRPr sz="1000">
                        <a:solidFill>
                          <a:schemeClr val="dk1"/>
                        </a:solidFill>
                        <a:latin typeface="Century Gothic"/>
                        <a:ea typeface="Century Gothic"/>
                        <a:cs typeface="Century Gothic"/>
                        <a:sym typeface="Century Gothic"/>
                      </a:endParaRPr>
                    </a:p>
                    <a:p>
                      <a:pPr marL="360000" lvl="0" indent="-292100" algn="just" rtl="0">
                        <a:lnSpc>
                          <a:spcPct val="115000"/>
                        </a:lnSpc>
                        <a:spcBef>
                          <a:spcPts val="0"/>
                        </a:spcBef>
                        <a:spcAft>
                          <a:spcPts val="0"/>
                        </a:spcAft>
                        <a:buClr>
                          <a:schemeClr val="dk1"/>
                        </a:buClr>
                        <a:buSzPts val="1000"/>
                        <a:buFont typeface="Century Gothic"/>
                        <a:buChar char="-"/>
                      </a:pPr>
                      <a:r>
                        <a:rPr lang="en-GB" sz="1000">
                          <a:solidFill>
                            <a:schemeClr val="dk1"/>
                          </a:solidFill>
                          <a:latin typeface="Century Gothic"/>
                          <a:ea typeface="Century Gothic"/>
                          <a:cs typeface="Century Gothic"/>
                          <a:sym typeface="Century Gothic"/>
                        </a:rPr>
                        <a:t>Analisis ABC</a:t>
                      </a:r>
                      <a:endParaRPr sz="1000">
                        <a:solidFill>
                          <a:schemeClr val="dk1"/>
                        </a:solidFill>
                        <a:latin typeface="Century Gothic"/>
                        <a:ea typeface="Century Gothic"/>
                        <a:cs typeface="Century Gothic"/>
                        <a:sym typeface="Century Gothic"/>
                      </a:endParaRPr>
                    </a:p>
                    <a:p>
                      <a:pPr marL="360000" lvl="0" indent="-292100" algn="just" rtl="0">
                        <a:lnSpc>
                          <a:spcPct val="115000"/>
                        </a:lnSpc>
                        <a:spcBef>
                          <a:spcPts val="0"/>
                        </a:spcBef>
                        <a:spcAft>
                          <a:spcPts val="0"/>
                        </a:spcAft>
                        <a:buClr>
                          <a:schemeClr val="dk1"/>
                        </a:buClr>
                        <a:buSzPts val="1000"/>
                        <a:buFont typeface="Century Gothic"/>
                        <a:buChar char="-"/>
                      </a:pPr>
                      <a:r>
                        <a:rPr lang="en-GB" sz="1000">
                          <a:solidFill>
                            <a:schemeClr val="dk1"/>
                          </a:solidFill>
                          <a:latin typeface="Century Gothic"/>
                          <a:ea typeface="Century Gothic"/>
                          <a:cs typeface="Century Gothic"/>
                          <a:sym typeface="Century Gothic"/>
                        </a:rPr>
                        <a:t>Analisis VEN</a:t>
                      </a:r>
                      <a:endParaRPr sz="1000">
                        <a:solidFill>
                          <a:schemeClr val="dk1"/>
                        </a:solidFill>
                        <a:latin typeface="Century Gothic"/>
                        <a:ea typeface="Century Gothic"/>
                        <a:cs typeface="Century Gothic"/>
                        <a:sym typeface="Century Gothic"/>
                      </a:endParaRPr>
                    </a:p>
                    <a:p>
                      <a:pPr marL="360000" lvl="0" indent="-292100" algn="just" rtl="0">
                        <a:lnSpc>
                          <a:spcPct val="115000"/>
                        </a:lnSpc>
                        <a:spcBef>
                          <a:spcPts val="0"/>
                        </a:spcBef>
                        <a:spcAft>
                          <a:spcPts val="0"/>
                        </a:spcAft>
                        <a:buClr>
                          <a:schemeClr val="dk1"/>
                        </a:buClr>
                        <a:buSzPts val="1000"/>
                        <a:buFont typeface="Century Gothic"/>
                        <a:buChar char="-"/>
                      </a:pPr>
                      <a:r>
                        <a:rPr lang="en-GB" sz="1000">
                          <a:solidFill>
                            <a:schemeClr val="dk1"/>
                          </a:solidFill>
                          <a:latin typeface="Century Gothic"/>
                          <a:ea typeface="Century Gothic"/>
                          <a:cs typeface="Century Gothic"/>
                          <a:sym typeface="Century Gothic"/>
                        </a:rPr>
                        <a:t>Analisis Kombinasi</a:t>
                      </a:r>
                      <a:endParaRPr sz="10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03" name="Google Shape;503;g272a30399d7_0_6"/>
          <p:cNvSpPr txBox="1"/>
          <p:nvPr/>
        </p:nvSpPr>
        <p:spPr>
          <a:xfrm>
            <a:off x="527191" y="239201"/>
            <a:ext cx="11664900" cy="3456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GB" sz="1600" b="1" i="0" u="none" strike="noStrike" cap="none">
                <a:solidFill>
                  <a:srgbClr val="C00000"/>
                </a:solidFill>
                <a:latin typeface="Century Gothic"/>
                <a:ea typeface="Century Gothic"/>
                <a:cs typeface="Century Gothic"/>
                <a:sym typeface="Century Gothic"/>
              </a:rPr>
              <a:t>Benchmark: </a:t>
            </a:r>
            <a:r>
              <a:rPr lang="en-GB" sz="1600" b="1" i="0" u="none" strike="noStrike" cap="none">
                <a:solidFill>
                  <a:srgbClr val="000000"/>
                </a:solidFill>
                <a:latin typeface="Century Gothic"/>
                <a:ea typeface="Century Gothic"/>
                <a:cs typeface="Century Gothic"/>
                <a:sym typeface="Century Gothic"/>
              </a:rPr>
              <a:t>Fasilitas Pe</a:t>
            </a:r>
            <a:r>
              <a:rPr lang="en-GB" sz="1600" b="1">
                <a:latin typeface="Century Gothic"/>
                <a:ea typeface="Century Gothic"/>
                <a:cs typeface="Century Gothic"/>
                <a:sym typeface="Century Gothic"/>
              </a:rPr>
              <a:t>layanan</a:t>
            </a:r>
            <a:r>
              <a:rPr lang="en-GB" sz="1600" b="1" i="0" u="none" strike="noStrike" cap="none">
                <a:solidFill>
                  <a:srgbClr val="000000"/>
                </a:solidFill>
                <a:latin typeface="Century Gothic"/>
                <a:ea typeface="Century Gothic"/>
                <a:cs typeface="Century Gothic"/>
                <a:sym typeface="Century Gothic"/>
              </a:rPr>
              <a:t> Kefarmasian </a:t>
            </a:r>
            <a:endParaRPr sz="1467" b="0" i="0" u="none" strike="noStrike" cap="none">
              <a:solidFill>
                <a:srgbClr val="000000"/>
              </a:solidFill>
              <a:latin typeface="Arial"/>
              <a:ea typeface="Arial"/>
              <a:cs typeface="Arial"/>
              <a:sym typeface="Arial"/>
            </a:endParaRPr>
          </a:p>
        </p:txBody>
      </p:sp>
      <p:pic>
        <p:nvPicPr>
          <p:cNvPr id="504" name="Google Shape;504;g272a30399d7_0_6"/>
          <p:cNvPicPr preferRelativeResize="0"/>
          <p:nvPr/>
        </p:nvPicPr>
        <p:blipFill rotWithShape="1">
          <a:blip r:embed="rId3">
            <a:alphaModFix/>
          </a:blip>
          <a:srcRect/>
          <a:stretch/>
        </p:blipFill>
        <p:spPr>
          <a:xfrm rot="10800000">
            <a:off x="10264674" y="584801"/>
            <a:ext cx="208407" cy="20840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graphicFrame>
        <p:nvGraphicFramePr>
          <p:cNvPr id="509" name="Google Shape;509;g272a30399d7_0_24"/>
          <p:cNvGraphicFramePr/>
          <p:nvPr/>
        </p:nvGraphicFramePr>
        <p:xfrm>
          <a:off x="144375" y="571844"/>
          <a:ext cx="3000000" cy="3000000"/>
        </p:xfrm>
        <a:graphic>
          <a:graphicData uri="http://schemas.openxmlformats.org/drawingml/2006/table">
            <a:tbl>
              <a:tblPr>
                <a:noFill/>
                <a:tableStyleId>{35A5336B-CB91-42CC-9B64-EACFF57901A5}</a:tableStyleId>
              </a:tblPr>
              <a:tblGrid>
                <a:gridCol w="916100">
                  <a:extLst>
                    <a:ext uri="{9D8B030D-6E8A-4147-A177-3AD203B41FA5}">
                      <a16:colId xmlns:a16="http://schemas.microsoft.com/office/drawing/2014/main" val="20000"/>
                    </a:ext>
                  </a:extLst>
                </a:gridCol>
                <a:gridCol w="1211700">
                  <a:extLst>
                    <a:ext uri="{9D8B030D-6E8A-4147-A177-3AD203B41FA5}">
                      <a16:colId xmlns:a16="http://schemas.microsoft.com/office/drawing/2014/main" val="20001"/>
                    </a:ext>
                  </a:extLst>
                </a:gridCol>
                <a:gridCol w="1434700">
                  <a:extLst>
                    <a:ext uri="{9D8B030D-6E8A-4147-A177-3AD203B41FA5}">
                      <a16:colId xmlns:a16="http://schemas.microsoft.com/office/drawing/2014/main" val="20002"/>
                    </a:ext>
                  </a:extLst>
                </a:gridCol>
                <a:gridCol w="1182825">
                  <a:extLst>
                    <a:ext uri="{9D8B030D-6E8A-4147-A177-3AD203B41FA5}">
                      <a16:colId xmlns:a16="http://schemas.microsoft.com/office/drawing/2014/main" val="20003"/>
                    </a:ext>
                  </a:extLst>
                </a:gridCol>
                <a:gridCol w="1182825">
                  <a:extLst>
                    <a:ext uri="{9D8B030D-6E8A-4147-A177-3AD203B41FA5}">
                      <a16:colId xmlns:a16="http://schemas.microsoft.com/office/drawing/2014/main" val="20004"/>
                    </a:ext>
                  </a:extLst>
                </a:gridCol>
                <a:gridCol w="1182825">
                  <a:extLst>
                    <a:ext uri="{9D8B030D-6E8A-4147-A177-3AD203B41FA5}">
                      <a16:colId xmlns:a16="http://schemas.microsoft.com/office/drawing/2014/main" val="20005"/>
                    </a:ext>
                  </a:extLst>
                </a:gridCol>
                <a:gridCol w="1017600">
                  <a:extLst>
                    <a:ext uri="{9D8B030D-6E8A-4147-A177-3AD203B41FA5}">
                      <a16:colId xmlns:a16="http://schemas.microsoft.com/office/drawing/2014/main" val="20006"/>
                    </a:ext>
                  </a:extLst>
                </a:gridCol>
                <a:gridCol w="865200">
                  <a:extLst>
                    <a:ext uri="{9D8B030D-6E8A-4147-A177-3AD203B41FA5}">
                      <a16:colId xmlns:a16="http://schemas.microsoft.com/office/drawing/2014/main" val="20007"/>
                    </a:ext>
                  </a:extLst>
                </a:gridCol>
                <a:gridCol w="865200">
                  <a:extLst>
                    <a:ext uri="{9D8B030D-6E8A-4147-A177-3AD203B41FA5}">
                      <a16:colId xmlns:a16="http://schemas.microsoft.com/office/drawing/2014/main" val="20008"/>
                    </a:ext>
                  </a:extLst>
                </a:gridCol>
                <a:gridCol w="2088000">
                  <a:extLst>
                    <a:ext uri="{9D8B030D-6E8A-4147-A177-3AD203B41FA5}">
                      <a16:colId xmlns:a16="http://schemas.microsoft.com/office/drawing/2014/main" val="20009"/>
                    </a:ext>
                  </a:extLst>
                </a:gridCol>
              </a:tblGrid>
              <a:tr h="254050">
                <a:tc>
                  <a:txBody>
                    <a:bodyPr/>
                    <a:lstStyle/>
                    <a:p>
                      <a:pPr marL="0" marR="0" lvl="0" indent="0" algn="l" rtl="0">
                        <a:lnSpc>
                          <a:spcPct val="100000"/>
                        </a:lnSpc>
                        <a:spcBef>
                          <a:spcPts val="0"/>
                        </a:spcBef>
                        <a:spcAft>
                          <a:spcPts val="0"/>
                        </a:spcAft>
                        <a:buClr>
                          <a:srgbClr val="000000"/>
                        </a:buClr>
                        <a:buSzPts val="800"/>
                        <a:buFont typeface="Arial"/>
                        <a:buNone/>
                      </a:pPr>
                      <a:endParaRPr sz="900" u="none" strike="noStrike" cap="none">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USA</a:t>
                      </a:r>
                      <a:endParaRPr sz="900">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UK</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Jepang</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Singapura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900" u="none" strike="noStrike" cap="none">
                          <a:solidFill>
                            <a:schemeClr val="lt1"/>
                          </a:solidFill>
                          <a:latin typeface="Century Gothic"/>
                          <a:ea typeface="Century Gothic"/>
                          <a:cs typeface="Century Gothic"/>
                          <a:sym typeface="Century Gothic"/>
                        </a:rPr>
                        <a:t>Thailand</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China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Australia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Malaysia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900" u="none" strike="noStrike" cap="none">
                          <a:solidFill>
                            <a:schemeClr val="lt1"/>
                          </a:solidFill>
                          <a:latin typeface="Century Gothic"/>
                          <a:ea typeface="Century Gothic"/>
                          <a:cs typeface="Century Gothic"/>
                          <a:sym typeface="Century Gothic"/>
                        </a:rPr>
                        <a:t>Indonesia</a:t>
                      </a:r>
                      <a:endParaRPr sz="9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extLst>
                  <a:ext uri="{0D108BD9-81ED-4DB2-BD59-A6C34878D82A}">
                    <a16:rowId xmlns:a16="http://schemas.microsoft.com/office/drawing/2014/main" val="10000"/>
                  </a:ext>
                </a:extLst>
              </a:tr>
              <a:tr h="1359400">
                <a:tc>
                  <a:txBody>
                    <a:bodyPr/>
                    <a:lstStyle/>
                    <a:p>
                      <a:pPr marL="0" marR="0" lvl="0" indent="0" algn="l" rtl="0">
                        <a:lnSpc>
                          <a:spcPct val="100000"/>
                        </a:lnSpc>
                        <a:spcBef>
                          <a:spcPts val="0"/>
                        </a:spcBef>
                        <a:spcAft>
                          <a:spcPts val="0"/>
                        </a:spcAft>
                        <a:buClr>
                          <a:srgbClr val="000000"/>
                        </a:buClr>
                        <a:buSzPts val="800"/>
                        <a:buFont typeface="Arial"/>
                        <a:buNone/>
                      </a:pPr>
                      <a:r>
                        <a:rPr lang="en-GB" sz="900" u="none" strike="noStrike" cap="none">
                          <a:solidFill>
                            <a:schemeClr val="dk1"/>
                          </a:solidFill>
                          <a:latin typeface="Century Gothic"/>
                          <a:ea typeface="Century Gothic"/>
                          <a:cs typeface="Century Gothic"/>
                          <a:sym typeface="Century Gothic"/>
                        </a:rPr>
                        <a:t>Pengadaan</a:t>
                      </a:r>
                      <a:endParaRPr sz="900" u="none" strike="noStrike" cap="none">
                        <a:solidFill>
                          <a:schemeClr val="dk1"/>
                        </a:solidFill>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55562" marR="0" lvl="0" indent="0" algn="l" rtl="0">
                        <a:lnSpc>
                          <a:spcPct val="115000"/>
                        </a:lnSpc>
                        <a:spcBef>
                          <a:spcPts val="0"/>
                        </a:spcBef>
                        <a:spcAft>
                          <a:spcPts val="0"/>
                        </a:spcAft>
                        <a:buClr>
                          <a:srgbClr val="000000"/>
                        </a:buClr>
                        <a:buSzPts val="800"/>
                        <a:buFont typeface="Arial"/>
                        <a:buNone/>
                      </a:pPr>
                      <a:endParaRPr sz="9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79999" marR="0" lvl="0" indent="-142875"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Pengadaan sesuai ketentuan dengan metode tender/perjanjian kerja/pembelian langsung yang diatur oleh Department Health and Social Care (DHSC)</a:t>
                      </a:r>
                      <a:endParaRPr sz="900">
                        <a:latin typeface="Century Gothic"/>
                        <a:ea typeface="Century Gothic"/>
                        <a:cs typeface="Century Gothic"/>
                        <a:sym typeface="Century Gothic"/>
                      </a:endParaRPr>
                    </a:p>
                    <a:p>
                      <a:pPr marL="179999" marR="0" lvl="0" indent="-142875"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Donasi/hibah</a:t>
                      </a:r>
                      <a:endParaRPr sz="900" u="none" strike="noStrike" cap="none">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89998" marR="0" lvl="0" indent="0" algn="l" rtl="0">
                        <a:lnSpc>
                          <a:spcPct val="115000"/>
                        </a:lnSpc>
                        <a:spcBef>
                          <a:spcPts val="0"/>
                        </a:spcBef>
                        <a:spcAft>
                          <a:spcPts val="0"/>
                        </a:spcAft>
                        <a:buClr>
                          <a:srgbClr val="000000"/>
                        </a:buClr>
                        <a:buSzPts val="2500"/>
                        <a:buFont typeface="Arial"/>
                        <a:buNone/>
                      </a:pPr>
                      <a:endParaRPr sz="900" u="none" strike="noStrike" cap="none">
                        <a:latin typeface="Century Gothic"/>
                        <a:ea typeface="Century Gothic"/>
                        <a:cs typeface="Century Gothic"/>
                        <a:sym typeface="Century Gothic"/>
                      </a:endParaRPr>
                    </a:p>
                  </a:txBody>
                  <a:tcPr marL="60000" marR="91425" marT="121900" marB="121900">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79999" lvl="0" indent="-147149" algn="l" rtl="0">
                        <a:lnSpc>
                          <a:spcPct val="115000"/>
                        </a:lnSpc>
                        <a:spcBef>
                          <a:spcPts val="0"/>
                        </a:spcBef>
                        <a:spcAft>
                          <a:spcPts val="0"/>
                        </a:spcAft>
                        <a:buClr>
                          <a:schemeClr val="dk1"/>
                        </a:buClr>
                        <a:buSzPts val="900"/>
                        <a:buFont typeface="Century Gothic"/>
                        <a:buAutoNum type="alphaLcPeriod"/>
                      </a:pPr>
                      <a:r>
                        <a:rPr lang="en-GB" sz="900">
                          <a:solidFill>
                            <a:schemeClr val="dk1"/>
                          </a:solidFill>
                          <a:latin typeface="Century Gothic"/>
                          <a:ea typeface="Century Gothic"/>
                          <a:cs typeface="Century Gothic"/>
                          <a:sym typeface="Century Gothic"/>
                        </a:rPr>
                        <a:t>Pembelian sesuai ketentuan pengadaan Barang/Jasa melalui :</a:t>
                      </a:r>
                      <a:endParaRPr sz="900">
                        <a:solidFill>
                          <a:schemeClr val="dk1"/>
                        </a:solidFill>
                        <a:latin typeface="Century Gothic"/>
                        <a:ea typeface="Century Gothic"/>
                        <a:cs typeface="Century Gothic"/>
                        <a:sym typeface="Century Gothic"/>
                      </a:endParaRPr>
                    </a:p>
                    <a:p>
                      <a:pPr marL="360000" lvl="0" indent="-147151" algn="l" rtl="0">
                        <a:lnSpc>
                          <a:spcPct val="115000"/>
                        </a:lnSpc>
                        <a:spcBef>
                          <a:spcPts val="0"/>
                        </a:spcBef>
                        <a:spcAft>
                          <a:spcPts val="0"/>
                        </a:spcAft>
                        <a:buClr>
                          <a:schemeClr val="dk1"/>
                        </a:buClr>
                        <a:buSzPts val="900"/>
                        <a:buFont typeface="Century Gothic"/>
                        <a:buChar char="-"/>
                      </a:pPr>
                      <a:r>
                        <a:rPr lang="en-GB" sz="900">
                          <a:solidFill>
                            <a:schemeClr val="dk1"/>
                          </a:solidFill>
                          <a:latin typeface="Century Gothic"/>
                          <a:ea typeface="Century Gothic"/>
                          <a:cs typeface="Century Gothic"/>
                          <a:sym typeface="Century Gothic"/>
                        </a:rPr>
                        <a:t>Pra-seleksi pemasok</a:t>
                      </a:r>
                      <a:endParaRPr sz="900">
                        <a:solidFill>
                          <a:schemeClr val="dk1"/>
                        </a:solidFill>
                        <a:latin typeface="Century Gothic"/>
                        <a:ea typeface="Century Gothic"/>
                        <a:cs typeface="Century Gothic"/>
                        <a:sym typeface="Century Gothic"/>
                      </a:endParaRPr>
                    </a:p>
                    <a:p>
                      <a:pPr marL="360000" lvl="0" indent="-147151" algn="l" rtl="0">
                        <a:lnSpc>
                          <a:spcPct val="115000"/>
                        </a:lnSpc>
                        <a:spcBef>
                          <a:spcPts val="0"/>
                        </a:spcBef>
                        <a:spcAft>
                          <a:spcPts val="0"/>
                        </a:spcAft>
                        <a:buClr>
                          <a:schemeClr val="dk1"/>
                        </a:buClr>
                        <a:buSzPts val="900"/>
                        <a:buFont typeface="Century Gothic"/>
                        <a:buChar char="-"/>
                      </a:pPr>
                      <a:r>
                        <a:rPr lang="en-GB" sz="900">
                          <a:solidFill>
                            <a:schemeClr val="dk1"/>
                          </a:solidFill>
                          <a:latin typeface="Century Gothic"/>
                          <a:ea typeface="Century Gothic"/>
                          <a:cs typeface="Century Gothic"/>
                          <a:sym typeface="Century Gothic"/>
                        </a:rPr>
                        <a:t>Keputusan tender</a:t>
                      </a:r>
                      <a:endParaRPr sz="900">
                        <a:solidFill>
                          <a:schemeClr val="dk1"/>
                        </a:solidFill>
                        <a:latin typeface="Century Gothic"/>
                        <a:ea typeface="Century Gothic"/>
                        <a:cs typeface="Century Gothic"/>
                        <a:sym typeface="Century Gothic"/>
                      </a:endParaRPr>
                    </a:p>
                    <a:p>
                      <a:pPr marL="179999" lvl="0" indent="-147149" algn="l" rtl="0">
                        <a:lnSpc>
                          <a:spcPct val="115000"/>
                        </a:lnSpc>
                        <a:spcBef>
                          <a:spcPts val="0"/>
                        </a:spcBef>
                        <a:spcAft>
                          <a:spcPts val="0"/>
                        </a:spcAft>
                        <a:buClr>
                          <a:schemeClr val="dk1"/>
                        </a:buClr>
                        <a:buSzPts val="900"/>
                        <a:buFont typeface="Century Gothic"/>
                        <a:buAutoNum type="alphaLcPeriod"/>
                      </a:pPr>
                      <a:r>
                        <a:rPr lang="en-GB" sz="900">
                          <a:solidFill>
                            <a:schemeClr val="dk1"/>
                          </a:solidFill>
                          <a:latin typeface="Century Gothic"/>
                          <a:ea typeface="Century Gothic"/>
                          <a:cs typeface="Century Gothic"/>
                          <a:sym typeface="Century Gothic"/>
                        </a:rPr>
                        <a:t>Hibah</a:t>
                      </a:r>
                      <a:endParaRPr sz="900" u="none" strike="noStrike" cap="none">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79999" marR="0" lvl="0" indent="-147149"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Pengadaan di fasyankes milik pemerintah: melalui sistem tender / bidding elektronik, dengan komposisi obat esensial ⩾70% untuk RS daerah, </a:t>
                      </a:r>
                      <a:r>
                        <a:rPr lang="en-GB" sz="900">
                          <a:solidFill>
                            <a:schemeClr val="dk1"/>
                          </a:solidFill>
                          <a:latin typeface="Century Gothic"/>
                          <a:ea typeface="Century Gothic"/>
                          <a:cs typeface="Century Gothic"/>
                          <a:sym typeface="Century Gothic"/>
                        </a:rPr>
                        <a:t>⩾</a:t>
                      </a:r>
                      <a:r>
                        <a:rPr lang="en-GB" sz="900">
                          <a:latin typeface="Century Gothic"/>
                          <a:ea typeface="Century Gothic"/>
                          <a:cs typeface="Century Gothic"/>
                          <a:sym typeface="Century Gothic"/>
                        </a:rPr>
                        <a:t>80% untuk RS provinsi, </a:t>
                      </a:r>
                      <a:r>
                        <a:rPr lang="en-GB" sz="900">
                          <a:solidFill>
                            <a:schemeClr val="dk1"/>
                          </a:solidFill>
                          <a:latin typeface="Century Gothic"/>
                          <a:ea typeface="Century Gothic"/>
                          <a:cs typeface="Century Gothic"/>
                          <a:sym typeface="Century Gothic"/>
                        </a:rPr>
                        <a:t>⩾</a:t>
                      </a:r>
                      <a:r>
                        <a:rPr lang="en-GB" sz="900">
                          <a:latin typeface="Century Gothic"/>
                          <a:ea typeface="Century Gothic"/>
                          <a:cs typeface="Century Gothic"/>
                          <a:sym typeface="Century Gothic"/>
                        </a:rPr>
                        <a:t>90% untuk RS kab/kota, dan </a:t>
                      </a:r>
                      <a:r>
                        <a:rPr lang="en-GB" sz="900">
                          <a:solidFill>
                            <a:schemeClr val="dk1"/>
                          </a:solidFill>
                          <a:latin typeface="Century Gothic"/>
                          <a:ea typeface="Century Gothic"/>
                          <a:cs typeface="Century Gothic"/>
                          <a:sym typeface="Century Gothic"/>
                        </a:rPr>
                        <a:t>⩾</a:t>
                      </a:r>
                      <a:r>
                        <a:rPr lang="en-GB" sz="900">
                          <a:latin typeface="Century Gothic"/>
                          <a:ea typeface="Century Gothic"/>
                          <a:cs typeface="Century Gothic"/>
                          <a:sym typeface="Century Gothic"/>
                        </a:rPr>
                        <a:t>100% untuk RS kecamatan.</a:t>
                      </a:r>
                      <a:endParaRPr sz="900">
                        <a:latin typeface="Century Gothic"/>
                        <a:ea typeface="Century Gothic"/>
                        <a:cs typeface="Century Gothic"/>
                        <a:sym typeface="Century Gothic"/>
                      </a:endParaRPr>
                    </a:p>
                    <a:p>
                      <a:pPr marL="179999" marR="0" lvl="0" indent="-147149"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Pengadaan di ffasyankes swasta: pembelian langsung melalui penyedia</a:t>
                      </a:r>
                      <a:endParaRPr sz="900">
                        <a:latin typeface="Century Gothic"/>
                        <a:ea typeface="Century Gothic"/>
                        <a:cs typeface="Century Gothic"/>
                        <a:sym typeface="Century Gothic"/>
                      </a:endParaRPr>
                    </a:p>
                    <a:p>
                      <a:pPr marL="179999" marR="0" lvl="0" indent="-147149" algn="l" rtl="0">
                        <a:lnSpc>
                          <a:spcPct val="115000"/>
                        </a:lnSpc>
                        <a:spcBef>
                          <a:spcPts val="0"/>
                        </a:spcBef>
                        <a:spcAft>
                          <a:spcPts val="0"/>
                        </a:spcAft>
                        <a:buSzPts val="900"/>
                        <a:buFont typeface="Century Gothic"/>
                        <a:buAutoNum type="alphaLcPeriod"/>
                      </a:pPr>
                      <a:r>
                        <a:rPr lang="en-GB" sz="900">
                          <a:solidFill>
                            <a:schemeClr val="dk1"/>
                          </a:solidFill>
                          <a:latin typeface="Century Gothic"/>
                          <a:ea typeface="Century Gothic"/>
                          <a:cs typeface="Century Gothic"/>
                          <a:sym typeface="Century Gothic"/>
                        </a:rPr>
                        <a:t>Jumlah obat yang terdaftar dalam Daftar Obat Esensial Nasional Thailand mencakup 800 produk</a:t>
                      </a:r>
                      <a:endParaRPr sz="900">
                        <a:latin typeface="Century Gothic"/>
                        <a:ea typeface="Century Gothic"/>
                        <a:cs typeface="Century Gothic"/>
                        <a:sym typeface="Century Gothic"/>
                      </a:endParaRPr>
                    </a:p>
                    <a:p>
                      <a:pPr marL="0" marR="0" lvl="0" indent="0" algn="l" rtl="0">
                        <a:lnSpc>
                          <a:spcPct val="115000"/>
                        </a:lnSpc>
                        <a:spcBef>
                          <a:spcPts val="0"/>
                        </a:spcBef>
                        <a:spcAft>
                          <a:spcPts val="0"/>
                        </a:spcAft>
                        <a:buNone/>
                      </a:pPr>
                      <a:r>
                        <a:rPr lang="en-GB" sz="900">
                          <a:latin typeface="Century Gothic"/>
                          <a:ea typeface="Century Gothic"/>
                          <a:cs typeface="Century Gothic"/>
                          <a:sym typeface="Century Gothic"/>
                        </a:rPr>
                        <a:t>Sumber: </a:t>
                      </a:r>
                      <a:r>
                        <a:rPr lang="en-GB" sz="900" u="sng">
                          <a:solidFill>
                            <a:schemeClr val="hlink"/>
                          </a:solidFill>
                          <a:latin typeface="Century Gothic"/>
                          <a:ea typeface="Century Gothic"/>
                          <a:cs typeface="Century Gothic"/>
                          <a:sym typeface="Century Gothic"/>
                          <a:hlinkClick r:id="rId3"/>
                        </a:rPr>
                        <a:t>https://pubmed.ncbi.nlm.nih.gov/35455597/</a:t>
                      </a:r>
                      <a:r>
                        <a:rPr lang="en-GB" sz="900">
                          <a:latin typeface="Century Gothic"/>
                          <a:ea typeface="Century Gothic"/>
                          <a:cs typeface="Century Gothic"/>
                          <a:sym typeface="Century Gothic"/>
                        </a:rPr>
                        <a:t>, https://www.gabionline.net/generics/research/impact-of-e-bidding-procurement-on-generic-omeprazole-injection-prices-in-thailand</a:t>
                      </a:r>
                      <a:endParaRPr sz="900" u="none" strike="noStrike" cap="none">
                        <a:latin typeface="Century Gothic"/>
                        <a:ea typeface="Century Gothic"/>
                        <a:cs typeface="Century Gothic"/>
                        <a:sym typeface="Century Gothic"/>
                      </a:endParaRPr>
                    </a:p>
                  </a:txBody>
                  <a:tcPr marL="9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79999" lvl="0" indent="-147149" algn="l" rtl="0">
                        <a:spcBef>
                          <a:spcPts val="0"/>
                        </a:spcBef>
                        <a:spcAft>
                          <a:spcPts val="0"/>
                        </a:spcAft>
                        <a:buClr>
                          <a:schemeClr val="dk1"/>
                        </a:buClr>
                        <a:buSzPts val="900"/>
                        <a:buFont typeface="Century Gothic"/>
                        <a:buAutoNum type="alphaLcPeriod"/>
                      </a:pPr>
                      <a:r>
                        <a:rPr lang="en-GB" sz="900">
                          <a:solidFill>
                            <a:schemeClr val="dk1"/>
                          </a:solidFill>
                          <a:latin typeface="Century Gothic"/>
                          <a:ea typeface="Century Gothic"/>
                          <a:cs typeface="Century Gothic"/>
                          <a:sym typeface="Century Gothic"/>
                        </a:rPr>
                        <a:t>Seleksi produk untuk pengadaan/ penggantian biaya pemerintah:  Kementerian SDM dan Jaminan Sosial dan Kesehatan Nasional dan Komisi Keluarga Berencana </a:t>
                      </a:r>
                      <a:endParaRPr sz="900">
                        <a:solidFill>
                          <a:schemeClr val="dk1"/>
                        </a:solidFill>
                        <a:latin typeface="Century Gothic"/>
                        <a:ea typeface="Century Gothic"/>
                        <a:cs typeface="Century Gothic"/>
                        <a:sym typeface="Century Gothic"/>
                      </a:endParaRPr>
                    </a:p>
                    <a:p>
                      <a:pPr marL="179999" lvl="0" indent="-147149" algn="l" rtl="0">
                        <a:spcBef>
                          <a:spcPts val="0"/>
                        </a:spcBef>
                        <a:spcAft>
                          <a:spcPts val="0"/>
                        </a:spcAft>
                        <a:buClr>
                          <a:schemeClr val="dk1"/>
                        </a:buClr>
                        <a:buSzPts val="900"/>
                        <a:buFont typeface="Century Gothic"/>
                        <a:buAutoNum type="alphaLcPeriod"/>
                      </a:pPr>
                      <a:r>
                        <a:rPr lang="en-GB" sz="900">
                          <a:solidFill>
                            <a:schemeClr val="dk1"/>
                          </a:solidFill>
                          <a:latin typeface="Century Gothic"/>
                          <a:ea typeface="Century Gothic"/>
                          <a:cs typeface="Century Gothic"/>
                          <a:sym typeface="Century Gothic"/>
                        </a:rPr>
                        <a:t>Jumlah obat terdaftar 168.000</a:t>
                      </a:r>
                      <a:endParaRPr sz="900">
                        <a:solidFill>
                          <a:schemeClr val="dk1"/>
                        </a:solidFill>
                        <a:latin typeface="Century Gothic"/>
                        <a:ea typeface="Century Gothic"/>
                        <a:cs typeface="Century Gothic"/>
                        <a:sym typeface="Century Gothic"/>
                      </a:endParaRPr>
                    </a:p>
                    <a:p>
                      <a:pPr marL="179999" lvl="0" indent="-147149" algn="l" rtl="0">
                        <a:spcBef>
                          <a:spcPts val="0"/>
                        </a:spcBef>
                        <a:spcAft>
                          <a:spcPts val="0"/>
                        </a:spcAft>
                        <a:buClr>
                          <a:schemeClr val="dk1"/>
                        </a:buClr>
                        <a:buSzPts val="900"/>
                        <a:buFont typeface="Century Gothic"/>
                        <a:buAutoNum type="alphaLcPeriod"/>
                      </a:pPr>
                      <a:r>
                        <a:rPr lang="en-GB" sz="900">
                          <a:solidFill>
                            <a:schemeClr val="dk1"/>
                          </a:solidFill>
                          <a:latin typeface="Century Gothic"/>
                          <a:ea typeface="Century Gothic"/>
                          <a:cs typeface="Century Gothic"/>
                          <a:sym typeface="Century Gothic"/>
                        </a:rPr>
                        <a:t>Jumlah Produk dalam Daftar Obat Esensial 520</a:t>
                      </a:r>
                      <a:endParaRPr sz="900" u="none" strike="noStrike" cap="none">
                        <a:latin typeface="Century Gothic"/>
                        <a:ea typeface="Century Gothic"/>
                        <a:cs typeface="Century Gothic"/>
                        <a:sym typeface="Century Gothic"/>
                      </a:endParaRPr>
                    </a:p>
                  </a:txBody>
                  <a:tcPr marL="9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79999" lvl="0" indent="-147149" algn="l" rtl="0">
                        <a:spcBef>
                          <a:spcPts val="0"/>
                        </a:spcBef>
                        <a:spcAft>
                          <a:spcPts val="0"/>
                        </a:spcAft>
                        <a:buClr>
                          <a:schemeClr val="dk1"/>
                        </a:buClr>
                        <a:buSzPts val="900"/>
                        <a:buFont typeface="Century Gothic"/>
                        <a:buAutoNum type="alphaLcPeriod"/>
                      </a:pPr>
                      <a:r>
                        <a:rPr lang="en-GB" sz="900">
                          <a:solidFill>
                            <a:schemeClr val="dk1"/>
                          </a:solidFill>
                          <a:latin typeface="Century Gothic"/>
                          <a:ea typeface="Century Gothic"/>
                          <a:cs typeface="Century Gothic"/>
                          <a:sym typeface="Century Gothic"/>
                        </a:rPr>
                        <a:t>Seleksi produk untuk pengadaan/ penggantian biaya pemerintah:  Komite Penasihat Manfaat Farmasi </a:t>
                      </a:r>
                      <a:endParaRPr sz="900">
                        <a:solidFill>
                          <a:schemeClr val="dk1"/>
                        </a:solidFill>
                        <a:latin typeface="Century Gothic"/>
                        <a:ea typeface="Century Gothic"/>
                        <a:cs typeface="Century Gothic"/>
                        <a:sym typeface="Century Gothic"/>
                      </a:endParaRPr>
                    </a:p>
                    <a:p>
                      <a:pPr marL="179999" lvl="0" indent="-147149" algn="l" rtl="0">
                        <a:spcBef>
                          <a:spcPts val="0"/>
                        </a:spcBef>
                        <a:spcAft>
                          <a:spcPts val="0"/>
                        </a:spcAft>
                        <a:buClr>
                          <a:schemeClr val="dk1"/>
                        </a:buClr>
                        <a:buSzPts val="900"/>
                        <a:buFont typeface="Century Gothic"/>
                        <a:buAutoNum type="alphaLcPeriod"/>
                      </a:pPr>
                      <a:r>
                        <a:rPr lang="en-GB" sz="900">
                          <a:solidFill>
                            <a:schemeClr val="dk1"/>
                          </a:solidFill>
                          <a:latin typeface="Century Gothic"/>
                          <a:ea typeface="Century Gothic"/>
                          <a:cs typeface="Century Gothic"/>
                          <a:sym typeface="Century Gothic"/>
                        </a:rPr>
                        <a:t>Jumlah obat terdaftar 19.786</a:t>
                      </a:r>
                      <a:endParaRPr sz="900">
                        <a:solidFill>
                          <a:schemeClr val="dk1"/>
                        </a:solidFill>
                        <a:latin typeface="Century Gothic"/>
                        <a:ea typeface="Century Gothic"/>
                        <a:cs typeface="Century Gothic"/>
                        <a:sym typeface="Century Gothic"/>
                      </a:endParaRPr>
                    </a:p>
                    <a:p>
                      <a:pPr marL="179999" lvl="0" indent="-147149" algn="l" rtl="0">
                        <a:spcBef>
                          <a:spcPts val="0"/>
                        </a:spcBef>
                        <a:spcAft>
                          <a:spcPts val="0"/>
                        </a:spcAft>
                        <a:buClr>
                          <a:schemeClr val="dk1"/>
                        </a:buClr>
                        <a:buSzPts val="900"/>
                        <a:buFont typeface="Century Gothic"/>
                        <a:buAutoNum type="alphaLcPeriod"/>
                      </a:pPr>
                      <a:r>
                        <a:rPr lang="en-GB" sz="900">
                          <a:solidFill>
                            <a:schemeClr val="dk1"/>
                          </a:solidFill>
                          <a:latin typeface="Century Gothic"/>
                          <a:ea typeface="Century Gothic"/>
                          <a:cs typeface="Century Gothic"/>
                          <a:sym typeface="Century Gothic"/>
                        </a:rPr>
                        <a:t>Daftar obat esensial di Australia mencakup 900 produk </a:t>
                      </a:r>
                      <a:endParaRPr sz="900">
                        <a:solidFill>
                          <a:schemeClr val="dk1"/>
                        </a:solidFill>
                        <a:latin typeface="Century Gothic"/>
                        <a:ea typeface="Century Gothic"/>
                        <a:cs typeface="Century Gothic"/>
                        <a:sym typeface="Century Gothic"/>
                      </a:endParaRPr>
                    </a:p>
                    <a:p>
                      <a:pPr marL="44998" marR="0" lvl="0" indent="0" algn="l" rtl="0">
                        <a:lnSpc>
                          <a:spcPct val="115000"/>
                        </a:lnSpc>
                        <a:spcBef>
                          <a:spcPts val="0"/>
                        </a:spcBef>
                        <a:spcAft>
                          <a:spcPts val="0"/>
                        </a:spcAft>
                        <a:buClr>
                          <a:srgbClr val="000000"/>
                        </a:buClr>
                        <a:buSzPts val="800"/>
                        <a:buFont typeface="Arial"/>
                        <a:buNone/>
                      </a:pPr>
                      <a:endParaRPr sz="9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79999" lvl="0" indent="-147149" algn="l" rtl="0">
                        <a:spcBef>
                          <a:spcPts val="0"/>
                        </a:spcBef>
                        <a:spcAft>
                          <a:spcPts val="0"/>
                        </a:spcAft>
                        <a:buClr>
                          <a:schemeClr val="dk1"/>
                        </a:buClr>
                        <a:buSzPts val="900"/>
                        <a:buFont typeface="Century Gothic"/>
                        <a:buAutoNum type="alphaLcPeriod"/>
                      </a:pPr>
                      <a:r>
                        <a:rPr lang="en-GB" sz="900">
                          <a:solidFill>
                            <a:schemeClr val="dk1"/>
                          </a:solidFill>
                          <a:latin typeface="Century Gothic"/>
                          <a:ea typeface="Century Gothic"/>
                          <a:cs typeface="Century Gothic"/>
                          <a:sym typeface="Century Gothic"/>
                        </a:rPr>
                        <a:t>Seleksi produk untuk pengadaan/ penggantian biaya pemerintah: Divisi Pelayanan Kefarmasian, Kementerian Kesehatan</a:t>
                      </a:r>
                      <a:br>
                        <a:rPr lang="en-GB" sz="900">
                          <a:solidFill>
                            <a:schemeClr val="dk1"/>
                          </a:solidFill>
                          <a:latin typeface="Century Gothic"/>
                          <a:ea typeface="Century Gothic"/>
                          <a:cs typeface="Century Gothic"/>
                          <a:sym typeface="Century Gothic"/>
                        </a:rPr>
                      </a:br>
                      <a:r>
                        <a:rPr lang="en-GB" sz="900">
                          <a:solidFill>
                            <a:schemeClr val="dk1"/>
                          </a:solidFill>
                          <a:latin typeface="Century Gothic"/>
                          <a:ea typeface="Century Gothic"/>
                          <a:cs typeface="Century Gothic"/>
                          <a:sym typeface="Century Gothic"/>
                        </a:rPr>
                        <a:t>Jumlah obat terdaftar 10.680</a:t>
                      </a:r>
                      <a:endParaRPr sz="900">
                        <a:solidFill>
                          <a:schemeClr val="dk1"/>
                        </a:solidFill>
                        <a:latin typeface="Century Gothic"/>
                        <a:ea typeface="Century Gothic"/>
                        <a:cs typeface="Century Gothic"/>
                        <a:sym typeface="Century Gothic"/>
                      </a:endParaRPr>
                    </a:p>
                    <a:p>
                      <a:pPr marL="179999" lvl="0" indent="-147149" algn="l" rtl="0">
                        <a:spcBef>
                          <a:spcPts val="0"/>
                        </a:spcBef>
                        <a:spcAft>
                          <a:spcPts val="0"/>
                        </a:spcAft>
                        <a:buClr>
                          <a:schemeClr val="dk1"/>
                        </a:buClr>
                        <a:buSzPts val="900"/>
                        <a:buFont typeface="Century Gothic"/>
                        <a:buAutoNum type="alphaLcPeriod"/>
                      </a:pPr>
                      <a:r>
                        <a:rPr lang="en-GB" sz="900">
                          <a:solidFill>
                            <a:schemeClr val="dk1"/>
                          </a:solidFill>
                          <a:latin typeface="Century Gothic"/>
                          <a:ea typeface="Century Gothic"/>
                          <a:cs typeface="Century Gothic"/>
                          <a:sym typeface="Century Gothic"/>
                        </a:rPr>
                        <a:t>Jumlah Produk dalam Daftar Obat Esensial, 4.300</a:t>
                      </a:r>
                      <a:endParaRPr sz="9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360000" marR="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Pembelian sesuai ketentuan pengadaan Barang/Jasa</a:t>
                      </a:r>
                      <a:endParaRPr sz="900">
                        <a:latin typeface="Century Gothic"/>
                        <a:ea typeface="Century Gothic"/>
                        <a:cs typeface="Century Gothic"/>
                        <a:sym typeface="Century Gothic"/>
                      </a:endParaRPr>
                    </a:p>
                    <a:p>
                      <a:pPr marL="360000" marR="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Sumbangan/Dropping/Hibah</a:t>
                      </a:r>
                      <a:endParaRPr sz="900">
                        <a:latin typeface="Century Gothic"/>
                        <a:ea typeface="Century Gothic"/>
                        <a:cs typeface="Century Gothic"/>
                        <a:sym typeface="Century Gothic"/>
                      </a:endParaRPr>
                    </a:p>
                    <a:p>
                      <a:pPr marL="360000" marR="0" lvl="0" indent="-285750" algn="l" rtl="0">
                        <a:lnSpc>
                          <a:spcPct val="115000"/>
                        </a:lnSpc>
                        <a:spcBef>
                          <a:spcPts val="0"/>
                        </a:spcBef>
                        <a:spcAft>
                          <a:spcPts val="0"/>
                        </a:spcAft>
                        <a:buSzPts val="900"/>
                        <a:buFont typeface="Century Gothic"/>
                        <a:buAutoNum type="alphaLcPeriod"/>
                      </a:pPr>
                      <a:r>
                        <a:rPr lang="en-GB" sz="900">
                          <a:latin typeface="Century Gothic"/>
                          <a:ea typeface="Century Gothic"/>
                          <a:cs typeface="Century Gothic"/>
                          <a:sym typeface="Century Gothic"/>
                        </a:rPr>
                        <a:t>Permintaan (Puskesmas)</a:t>
                      </a:r>
                      <a:endParaRPr sz="900">
                        <a:solidFill>
                          <a:schemeClr val="dk1"/>
                        </a:solidFill>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10" name="Google Shape;510;g272a30399d7_0_24"/>
          <p:cNvSpPr txBox="1"/>
          <p:nvPr/>
        </p:nvSpPr>
        <p:spPr>
          <a:xfrm>
            <a:off x="527191" y="239201"/>
            <a:ext cx="11664900" cy="3456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GB" sz="1600" b="1" i="0" u="none" strike="noStrike" cap="none">
                <a:solidFill>
                  <a:srgbClr val="C00000"/>
                </a:solidFill>
                <a:latin typeface="Century Gothic"/>
                <a:ea typeface="Century Gothic"/>
                <a:cs typeface="Century Gothic"/>
                <a:sym typeface="Century Gothic"/>
              </a:rPr>
              <a:t>Benchmark: </a:t>
            </a:r>
            <a:r>
              <a:rPr lang="en-GB" sz="1600" b="1" i="0" u="none" strike="noStrike" cap="none">
                <a:solidFill>
                  <a:srgbClr val="000000"/>
                </a:solidFill>
                <a:latin typeface="Century Gothic"/>
                <a:ea typeface="Century Gothic"/>
                <a:cs typeface="Century Gothic"/>
                <a:sym typeface="Century Gothic"/>
              </a:rPr>
              <a:t>Fasilitas Pe</a:t>
            </a:r>
            <a:r>
              <a:rPr lang="en-GB" sz="1600" b="1">
                <a:latin typeface="Century Gothic"/>
                <a:ea typeface="Century Gothic"/>
                <a:cs typeface="Century Gothic"/>
                <a:sym typeface="Century Gothic"/>
              </a:rPr>
              <a:t>layanan</a:t>
            </a:r>
            <a:r>
              <a:rPr lang="en-GB" sz="1600" b="1" i="0" u="none" strike="noStrike" cap="none">
                <a:solidFill>
                  <a:srgbClr val="000000"/>
                </a:solidFill>
                <a:latin typeface="Century Gothic"/>
                <a:ea typeface="Century Gothic"/>
                <a:cs typeface="Century Gothic"/>
                <a:sym typeface="Century Gothic"/>
              </a:rPr>
              <a:t> Kefarmasian </a:t>
            </a:r>
            <a:endParaRPr sz="1467" b="0" i="0" u="none" strike="noStrike" cap="none">
              <a:solidFill>
                <a:srgbClr val="000000"/>
              </a:solidFill>
              <a:latin typeface="Arial"/>
              <a:ea typeface="Arial"/>
              <a:cs typeface="Arial"/>
              <a:sym typeface="Arial"/>
            </a:endParaRPr>
          </a:p>
        </p:txBody>
      </p:sp>
      <p:pic>
        <p:nvPicPr>
          <p:cNvPr id="511" name="Google Shape;511;g272a30399d7_0_24"/>
          <p:cNvPicPr preferRelativeResize="0"/>
          <p:nvPr/>
        </p:nvPicPr>
        <p:blipFill rotWithShape="1">
          <a:blip r:embed="rId4">
            <a:alphaModFix/>
          </a:blip>
          <a:srcRect/>
          <a:stretch/>
        </p:blipFill>
        <p:spPr>
          <a:xfrm rot="10800000">
            <a:off x="10264674" y="584801"/>
            <a:ext cx="208407" cy="20840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graphicFrame>
        <p:nvGraphicFramePr>
          <p:cNvPr id="516" name="Google Shape;516;p4"/>
          <p:cNvGraphicFramePr/>
          <p:nvPr/>
        </p:nvGraphicFramePr>
        <p:xfrm>
          <a:off x="144375" y="571844"/>
          <a:ext cx="3000000" cy="3000000"/>
        </p:xfrm>
        <a:graphic>
          <a:graphicData uri="http://schemas.openxmlformats.org/drawingml/2006/table">
            <a:tbl>
              <a:tblPr>
                <a:noFill/>
                <a:tableStyleId>{35A5336B-CB91-42CC-9B64-EACFF57901A5}</a:tableStyleId>
              </a:tblPr>
              <a:tblGrid>
                <a:gridCol w="916100">
                  <a:extLst>
                    <a:ext uri="{9D8B030D-6E8A-4147-A177-3AD203B41FA5}">
                      <a16:colId xmlns:a16="http://schemas.microsoft.com/office/drawing/2014/main" val="20000"/>
                    </a:ext>
                  </a:extLst>
                </a:gridCol>
                <a:gridCol w="1211700">
                  <a:extLst>
                    <a:ext uri="{9D8B030D-6E8A-4147-A177-3AD203B41FA5}">
                      <a16:colId xmlns:a16="http://schemas.microsoft.com/office/drawing/2014/main" val="20001"/>
                    </a:ext>
                  </a:extLst>
                </a:gridCol>
                <a:gridCol w="1434700">
                  <a:extLst>
                    <a:ext uri="{9D8B030D-6E8A-4147-A177-3AD203B41FA5}">
                      <a16:colId xmlns:a16="http://schemas.microsoft.com/office/drawing/2014/main" val="20002"/>
                    </a:ext>
                  </a:extLst>
                </a:gridCol>
                <a:gridCol w="1078275">
                  <a:extLst>
                    <a:ext uri="{9D8B030D-6E8A-4147-A177-3AD203B41FA5}">
                      <a16:colId xmlns:a16="http://schemas.microsoft.com/office/drawing/2014/main" val="20003"/>
                    </a:ext>
                  </a:extLst>
                </a:gridCol>
                <a:gridCol w="1287375">
                  <a:extLst>
                    <a:ext uri="{9D8B030D-6E8A-4147-A177-3AD203B41FA5}">
                      <a16:colId xmlns:a16="http://schemas.microsoft.com/office/drawing/2014/main" val="20004"/>
                    </a:ext>
                  </a:extLst>
                </a:gridCol>
                <a:gridCol w="1182825">
                  <a:extLst>
                    <a:ext uri="{9D8B030D-6E8A-4147-A177-3AD203B41FA5}">
                      <a16:colId xmlns:a16="http://schemas.microsoft.com/office/drawing/2014/main" val="20005"/>
                    </a:ext>
                  </a:extLst>
                </a:gridCol>
                <a:gridCol w="1017600">
                  <a:extLst>
                    <a:ext uri="{9D8B030D-6E8A-4147-A177-3AD203B41FA5}">
                      <a16:colId xmlns:a16="http://schemas.microsoft.com/office/drawing/2014/main" val="20006"/>
                    </a:ext>
                  </a:extLst>
                </a:gridCol>
                <a:gridCol w="1017600">
                  <a:extLst>
                    <a:ext uri="{9D8B030D-6E8A-4147-A177-3AD203B41FA5}">
                      <a16:colId xmlns:a16="http://schemas.microsoft.com/office/drawing/2014/main" val="20007"/>
                    </a:ext>
                  </a:extLst>
                </a:gridCol>
                <a:gridCol w="1017600">
                  <a:extLst>
                    <a:ext uri="{9D8B030D-6E8A-4147-A177-3AD203B41FA5}">
                      <a16:colId xmlns:a16="http://schemas.microsoft.com/office/drawing/2014/main" val="20008"/>
                    </a:ext>
                  </a:extLst>
                </a:gridCol>
                <a:gridCol w="1668900">
                  <a:extLst>
                    <a:ext uri="{9D8B030D-6E8A-4147-A177-3AD203B41FA5}">
                      <a16:colId xmlns:a16="http://schemas.microsoft.com/office/drawing/2014/main" val="20009"/>
                    </a:ext>
                  </a:extLst>
                </a:gridCol>
              </a:tblGrid>
              <a:tr h="254050">
                <a:tc>
                  <a:txBody>
                    <a:bodyPr/>
                    <a:lstStyle/>
                    <a:p>
                      <a:pPr marL="0" marR="0" lvl="0" indent="0" algn="l" rtl="0">
                        <a:lnSpc>
                          <a:spcPct val="100000"/>
                        </a:lnSpc>
                        <a:spcBef>
                          <a:spcPts val="0"/>
                        </a:spcBef>
                        <a:spcAft>
                          <a:spcPts val="0"/>
                        </a:spcAft>
                        <a:buClr>
                          <a:srgbClr val="000000"/>
                        </a:buClr>
                        <a:buSzPts val="800"/>
                        <a:buFont typeface="Arial"/>
                        <a:buNone/>
                      </a:pPr>
                      <a:endParaRPr sz="1100" u="none" strike="noStrike" cap="none">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1100" u="none" strike="noStrike" cap="none">
                          <a:solidFill>
                            <a:schemeClr val="lt1"/>
                          </a:solidFill>
                          <a:latin typeface="Century Gothic"/>
                          <a:ea typeface="Century Gothic"/>
                          <a:cs typeface="Century Gothic"/>
                          <a:sym typeface="Century Gothic"/>
                        </a:rPr>
                        <a:t>USA</a:t>
                      </a:r>
                      <a:endParaRPr sz="1100">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1100" u="none" strike="noStrike" cap="none">
                          <a:solidFill>
                            <a:schemeClr val="lt1"/>
                          </a:solidFill>
                          <a:latin typeface="Century Gothic"/>
                          <a:ea typeface="Century Gothic"/>
                          <a:cs typeface="Century Gothic"/>
                          <a:sym typeface="Century Gothic"/>
                        </a:rPr>
                        <a:t>UK</a:t>
                      </a:r>
                      <a:endParaRPr sz="11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a:solidFill>
                            <a:schemeClr val="lt1"/>
                          </a:solidFill>
                          <a:latin typeface="Century Gothic"/>
                          <a:ea typeface="Century Gothic"/>
                          <a:cs typeface="Century Gothic"/>
                          <a:sym typeface="Century Gothic"/>
                        </a:rPr>
                        <a:t>Jepang</a:t>
                      </a:r>
                      <a:endParaRPr sz="11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a:solidFill>
                            <a:schemeClr val="lt1"/>
                          </a:solidFill>
                          <a:latin typeface="Century Gothic"/>
                          <a:ea typeface="Century Gothic"/>
                          <a:cs typeface="Century Gothic"/>
                          <a:sym typeface="Century Gothic"/>
                        </a:rPr>
                        <a:t>Singapura</a:t>
                      </a:r>
                      <a:endParaRPr sz="11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a:solidFill>
                            <a:schemeClr val="lt1"/>
                          </a:solidFill>
                          <a:latin typeface="Century Gothic"/>
                          <a:ea typeface="Century Gothic"/>
                          <a:cs typeface="Century Gothic"/>
                          <a:sym typeface="Century Gothic"/>
                        </a:rPr>
                        <a:t>Thailand</a:t>
                      </a:r>
                      <a:endParaRPr sz="11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1100" u="none" strike="noStrike" cap="none">
                          <a:solidFill>
                            <a:schemeClr val="lt1"/>
                          </a:solidFill>
                          <a:latin typeface="Century Gothic"/>
                          <a:ea typeface="Century Gothic"/>
                          <a:cs typeface="Century Gothic"/>
                          <a:sym typeface="Century Gothic"/>
                        </a:rPr>
                        <a:t>China</a:t>
                      </a:r>
                      <a:endParaRPr sz="11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1100" u="none" strike="noStrike" cap="none">
                          <a:solidFill>
                            <a:schemeClr val="lt1"/>
                          </a:solidFill>
                          <a:latin typeface="Century Gothic"/>
                          <a:ea typeface="Century Gothic"/>
                          <a:cs typeface="Century Gothic"/>
                          <a:sym typeface="Century Gothic"/>
                        </a:rPr>
                        <a:t>Australia</a:t>
                      </a:r>
                      <a:endParaRPr sz="11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1100" u="none" strike="noStrike" cap="none">
                          <a:solidFill>
                            <a:schemeClr val="lt1"/>
                          </a:solidFill>
                          <a:latin typeface="Century Gothic"/>
                          <a:ea typeface="Century Gothic"/>
                          <a:cs typeface="Century Gothic"/>
                          <a:sym typeface="Century Gothic"/>
                        </a:rPr>
                        <a:t>Malaysia</a:t>
                      </a:r>
                      <a:endParaRPr sz="11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1100" u="none" strike="noStrike" cap="none">
                          <a:solidFill>
                            <a:schemeClr val="lt1"/>
                          </a:solidFill>
                          <a:latin typeface="Century Gothic"/>
                          <a:ea typeface="Century Gothic"/>
                          <a:cs typeface="Century Gothic"/>
                          <a:sym typeface="Century Gothic"/>
                        </a:rPr>
                        <a:t>Indonesia</a:t>
                      </a:r>
                      <a:endParaRPr sz="11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extLst>
                  <a:ext uri="{0D108BD9-81ED-4DB2-BD59-A6C34878D82A}">
                    <a16:rowId xmlns:a16="http://schemas.microsoft.com/office/drawing/2014/main" val="10000"/>
                  </a:ext>
                </a:extLst>
              </a:tr>
              <a:tr h="1359400">
                <a:tc>
                  <a:txBody>
                    <a:bodyPr/>
                    <a:lstStyle/>
                    <a:p>
                      <a:pPr marL="0" marR="0" lvl="0" indent="0" algn="l" rtl="0">
                        <a:lnSpc>
                          <a:spcPct val="100000"/>
                        </a:lnSpc>
                        <a:spcBef>
                          <a:spcPts val="0"/>
                        </a:spcBef>
                        <a:spcAft>
                          <a:spcPts val="0"/>
                        </a:spcAft>
                        <a:buClr>
                          <a:srgbClr val="000000"/>
                        </a:buClr>
                        <a:buSzPts val="800"/>
                        <a:buFont typeface="Arial"/>
                        <a:buNone/>
                      </a:pPr>
                      <a:r>
                        <a:rPr lang="en-GB" sz="1100" u="none" strike="noStrike" cap="none">
                          <a:solidFill>
                            <a:schemeClr val="dk1"/>
                          </a:solidFill>
                          <a:latin typeface="Century Gothic"/>
                          <a:ea typeface="Century Gothic"/>
                          <a:cs typeface="Century Gothic"/>
                          <a:sym typeface="Century Gothic"/>
                        </a:rPr>
                        <a:t>Penerimaan</a:t>
                      </a:r>
                      <a:endParaRPr sz="1100" u="none" strike="noStrike" cap="none">
                        <a:solidFill>
                          <a:schemeClr val="dk1"/>
                        </a:solidFill>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55563" marR="0" lvl="0" indent="0" algn="l" rtl="0">
                        <a:lnSpc>
                          <a:spcPct val="115000"/>
                        </a:lnSpc>
                        <a:spcBef>
                          <a:spcPts val="0"/>
                        </a:spcBef>
                        <a:spcAft>
                          <a:spcPts val="0"/>
                        </a:spcAft>
                        <a:buClr>
                          <a:srgbClr val="000000"/>
                        </a:buClr>
                        <a:buSzPts val="800"/>
                        <a:buFont typeface="Arial"/>
                        <a:buNone/>
                      </a:pPr>
                      <a:endParaRPr sz="11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None/>
                      </a:pPr>
                      <a:r>
                        <a:rPr lang="en-GB" sz="1100">
                          <a:latin typeface="Century Gothic"/>
                          <a:ea typeface="Century Gothic"/>
                          <a:cs typeface="Century Gothic"/>
                          <a:sym typeface="Century Gothic"/>
                        </a:rPr>
                        <a:t>Pemeriksaan kesesuaian antara isi dokumen dengan fisik barang</a:t>
                      </a:r>
                      <a:endParaRPr sz="1100" u="none" strike="noStrike" cap="none">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89998" marR="0" lvl="0" indent="0" algn="l" rtl="0">
                        <a:lnSpc>
                          <a:spcPct val="115000"/>
                        </a:lnSpc>
                        <a:spcBef>
                          <a:spcPts val="0"/>
                        </a:spcBef>
                        <a:spcAft>
                          <a:spcPts val="0"/>
                        </a:spcAft>
                        <a:buClr>
                          <a:srgbClr val="000000"/>
                        </a:buClr>
                        <a:buSzPts val="2500"/>
                        <a:buFont typeface="Arial"/>
                        <a:buNone/>
                      </a:pPr>
                      <a:endParaRPr sz="1100" u="none" strike="noStrike" cap="none">
                        <a:latin typeface="Century Gothic"/>
                        <a:ea typeface="Century Gothic"/>
                        <a:cs typeface="Century Gothic"/>
                        <a:sym typeface="Century Gothic"/>
                      </a:endParaRPr>
                    </a:p>
                  </a:txBody>
                  <a:tcPr marL="60000" marR="91425" marT="121900" marB="121900">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179999" marR="0" lvl="0" indent="-159849" algn="l" rtl="0">
                        <a:lnSpc>
                          <a:spcPct val="115000"/>
                        </a:lnSpc>
                        <a:spcBef>
                          <a:spcPts val="0"/>
                        </a:spcBef>
                        <a:spcAft>
                          <a:spcPts val="0"/>
                        </a:spcAft>
                        <a:buSzPts val="1100"/>
                        <a:buFont typeface="Century Gothic"/>
                        <a:buAutoNum type="alphaLcParenR"/>
                      </a:pPr>
                      <a:r>
                        <a:rPr lang="en-GB" sz="1100">
                          <a:latin typeface="Century Gothic"/>
                          <a:ea typeface="Century Gothic"/>
                          <a:cs typeface="Century Gothic"/>
                          <a:sym typeface="Century Gothic"/>
                        </a:rPr>
                        <a:t>Pemeriksaan kesesuaian antara isi dokumen dengan fisik barang (identitas, kualitas, kuantitas)</a:t>
                      </a:r>
                      <a:endParaRPr sz="1100">
                        <a:latin typeface="Century Gothic"/>
                        <a:ea typeface="Century Gothic"/>
                        <a:cs typeface="Century Gothic"/>
                        <a:sym typeface="Century Gothic"/>
                      </a:endParaRPr>
                    </a:p>
                    <a:p>
                      <a:pPr marL="179999" marR="0" lvl="0" indent="-159849" algn="l" rtl="0">
                        <a:lnSpc>
                          <a:spcPct val="115000"/>
                        </a:lnSpc>
                        <a:spcBef>
                          <a:spcPts val="0"/>
                        </a:spcBef>
                        <a:spcAft>
                          <a:spcPts val="0"/>
                        </a:spcAft>
                        <a:buSzPts val="1100"/>
                        <a:buFont typeface="Century Gothic"/>
                        <a:buAutoNum type="alphaLcParenR"/>
                      </a:pPr>
                      <a:r>
                        <a:rPr lang="en-GB" sz="1100">
                          <a:latin typeface="Century Gothic"/>
                          <a:ea typeface="Century Gothic"/>
                          <a:cs typeface="Century Gothic"/>
                          <a:sym typeface="Century Gothic"/>
                        </a:rPr>
                        <a:t>Karantina dan sampling sesuai kriteria yang dipersyaratkan</a:t>
                      </a:r>
                      <a:endParaRPr sz="1100">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marR="0" lvl="0" indent="0" algn="l" rtl="0">
                        <a:lnSpc>
                          <a:spcPct val="115000"/>
                        </a:lnSpc>
                        <a:spcBef>
                          <a:spcPts val="0"/>
                        </a:spcBef>
                        <a:spcAft>
                          <a:spcPts val="0"/>
                        </a:spcAft>
                        <a:buClr>
                          <a:srgbClr val="000000"/>
                        </a:buClr>
                        <a:buSzPts val="2500"/>
                        <a:buFont typeface="Arial"/>
                        <a:buNone/>
                      </a:pPr>
                      <a:endParaRPr sz="1100" u="none" strike="noStrike" cap="none">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9" marR="0" lvl="0" indent="0" algn="l" rtl="0">
                        <a:lnSpc>
                          <a:spcPct val="115000"/>
                        </a:lnSpc>
                        <a:spcBef>
                          <a:spcPts val="0"/>
                        </a:spcBef>
                        <a:spcAft>
                          <a:spcPts val="0"/>
                        </a:spcAft>
                        <a:buClr>
                          <a:srgbClr val="000000"/>
                        </a:buClr>
                        <a:buSzPts val="800"/>
                        <a:buFont typeface="Arial"/>
                        <a:buNone/>
                      </a:pPr>
                      <a:endParaRPr sz="11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9" marR="0" lvl="0" indent="0" algn="l" rtl="0">
                        <a:lnSpc>
                          <a:spcPct val="115000"/>
                        </a:lnSpc>
                        <a:spcBef>
                          <a:spcPts val="0"/>
                        </a:spcBef>
                        <a:spcAft>
                          <a:spcPts val="0"/>
                        </a:spcAft>
                        <a:buClr>
                          <a:srgbClr val="000000"/>
                        </a:buClr>
                        <a:buSzPts val="800"/>
                        <a:buFont typeface="Arial"/>
                        <a:buNone/>
                      </a:pPr>
                      <a:endParaRPr sz="11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4999" marR="0" lvl="0" indent="0" algn="l" rtl="0">
                        <a:lnSpc>
                          <a:spcPct val="115000"/>
                        </a:lnSpc>
                        <a:spcBef>
                          <a:spcPts val="0"/>
                        </a:spcBef>
                        <a:spcAft>
                          <a:spcPts val="0"/>
                        </a:spcAft>
                        <a:buClr>
                          <a:srgbClr val="000000"/>
                        </a:buClr>
                        <a:buSzPts val="800"/>
                        <a:buFont typeface="Arial"/>
                        <a:buNone/>
                      </a:pPr>
                      <a:endParaRPr sz="11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800"/>
                        <a:buFont typeface="Arial"/>
                        <a:buNone/>
                      </a:pPr>
                      <a:r>
                        <a:rPr lang="en-GB" sz="1100">
                          <a:latin typeface="Century Gothic"/>
                          <a:ea typeface="Century Gothic"/>
                          <a:cs typeface="Century Gothic"/>
                          <a:sym typeface="Century Gothic"/>
                        </a:rPr>
                        <a:t>Pemeriksaan kesesuaian antara isi dokumen dengan fisik barang</a:t>
                      </a:r>
                      <a:endParaRPr sz="1100" u="none" strike="noStrike" cap="none">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17" name="Google Shape;517;p4"/>
          <p:cNvSpPr txBox="1"/>
          <p:nvPr/>
        </p:nvSpPr>
        <p:spPr>
          <a:xfrm>
            <a:off x="527191" y="239201"/>
            <a:ext cx="11664800" cy="3456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GB" sz="1600" b="1" i="0" u="none" strike="noStrike" cap="none">
                <a:solidFill>
                  <a:srgbClr val="C00000"/>
                </a:solidFill>
                <a:latin typeface="Century Gothic"/>
                <a:ea typeface="Century Gothic"/>
                <a:cs typeface="Century Gothic"/>
                <a:sym typeface="Century Gothic"/>
              </a:rPr>
              <a:t>Benchmark: </a:t>
            </a:r>
            <a:r>
              <a:rPr lang="en-GB" sz="1600" b="1" i="0" u="none" strike="noStrike" cap="none">
                <a:solidFill>
                  <a:srgbClr val="000000"/>
                </a:solidFill>
                <a:latin typeface="Century Gothic"/>
                <a:ea typeface="Century Gothic"/>
                <a:cs typeface="Century Gothic"/>
                <a:sym typeface="Century Gothic"/>
              </a:rPr>
              <a:t>Fasilitas Pe</a:t>
            </a:r>
            <a:r>
              <a:rPr lang="en-GB" sz="1600" b="1">
                <a:latin typeface="Century Gothic"/>
                <a:ea typeface="Century Gothic"/>
                <a:cs typeface="Century Gothic"/>
                <a:sym typeface="Century Gothic"/>
              </a:rPr>
              <a:t>layanan</a:t>
            </a:r>
            <a:r>
              <a:rPr lang="en-GB" sz="1600" b="1" i="0" u="none" strike="noStrike" cap="none">
                <a:solidFill>
                  <a:srgbClr val="000000"/>
                </a:solidFill>
                <a:latin typeface="Century Gothic"/>
                <a:ea typeface="Century Gothic"/>
                <a:cs typeface="Century Gothic"/>
                <a:sym typeface="Century Gothic"/>
              </a:rPr>
              <a:t> Kefarmasian </a:t>
            </a:r>
            <a:endParaRPr sz="1467" b="0" i="0" u="none" strike="noStrike" cap="none">
              <a:solidFill>
                <a:srgbClr val="000000"/>
              </a:solidFill>
              <a:latin typeface="Arial"/>
              <a:ea typeface="Arial"/>
              <a:cs typeface="Arial"/>
              <a:sym typeface="Arial"/>
            </a:endParaRPr>
          </a:p>
        </p:txBody>
      </p:sp>
      <p:pic>
        <p:nvPicPr>
          <p:cNvPr id="518" name="Google Shape;518;p4"/>
          <p:cNvPicPr preferRelativeResize="0"/>
          <p:nvPr/>
        </p:nvPicPr>
        <p:blipFill rotWithShape="1">
          <a:blip r:embed="rId3">
            <a:alphaModFix/>
          </a:blip>
          <a:srcRect/>
          <a:stretch/>
        </p:blipFill>
        <p:spPr>
          <a:xfrm rot="10800000">
            <a:off x="10417074" y="584801"/>
            <a:ext cx="208407" cy="20840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graphicFrame>
        <p:nvGraphicFramePr>
          <p:cNvPr id="523" name="Google Shape;523;g272a30399d7_0_30"/>
          <p:cNvGraphicFramePr/>
          <p:nvPr/>
        </p:nvGraphicFramePr>
        <p:xfrm>
          <a:off x="144375" y="571844"/>
          <a:ext cx="3000000" cy="3000000"/>
        </p:xfrm>
        <a:graphic>
          <a:graphicData uri="http://schemas.openxmlformats.org/drawingml/2006/table">
            <a:tbl>
              <a:tblPr>
                <a:noFill/>
                <a:tableStyleId>{35A5336B-CB91-42CC-9B64-EACFF57901A5}</a:tableStyleId>
              </a:tblPr>
              <a:tblGrid>
                <a:gridCol w="916100">
                  <a:extLst>
                    <a:ext uri="{9D8B030D-6E8A-4147-A177-3AD203B41FA5}">
                      <a16:colId xmlns:a16="http://schemas.microsoft.com/office/drawing/2014/main" val="20000"/>
                    </a:ext>
                  </a:extLst>
                </a:gridCol>
                <a:gridCol w="1211700">
                  <a:extLst>
                    <a:ext uri="{9D8B030D-6E8A-4147-A177-3AD203B41FA5}">
                      <a16:colId xmlns:a16="http://schemas.microsoft.com/office/drawing/2014/main" val="20001"/>
                    </a:ext>
                  </a:extLst>
                </a:gridCol>
                <a:gridCol w="1434700">
                  <a:extLst>
                    <a:ext uri="{9D8B030D-6E8A-4147-A177-3AD203B41FA5}">
                      <a16:colId xmlns:a16="http://schemas.microsoft.com/office/drawing/2014/main" val="20002"/>
                    </a:ext>
                  </a:extLst>
                </a:gridCol>
                <a:gridCol w="1078275">
                  <a:extLst>
                    <a:ext uri="{9D8B030D-6E8A-4147-A177-3AD203B41FA5}">
                      <a16:colId xmlns:a16="http://schemas.microsoft.com/office/drawing/2014/main" val="20003"/>
                    </a:ext>
                  </a:extLst>
                </a:gridCol>
                <a:gridCol w="1287375">
                  <a:extLst>
                    <a:ext uri="{9D8B030D-6E8A-4147-A177-3AD203B41FA5}">
                      <a16:colId xmlns:a16="http://schemas.microsoft.com/office/drawing/2014/main" val="20004"/>
                    </a:ext>
                  </a:extLst>
                </a:gridCol>
                <a:gridCol w="1182825">
                  <a:extLst>
                    <a:ext uri="{9D8B030D-6E8A-4147-A177-3AD203B41FA5}">
                      <a16:colId xmlns:a16="http://schemas.microsoft.com/office/drawing/2014/main" val="20005"/>
                    </a:ext>
                  </a:extLst>
                </a:gridCol>
                <a:gridCol w="1017600">
                  <a:extLst>
                    <a:ext uri="{9D8B030D-6E8A-4147-A177-3AD203B41FA5}">
                      <a16:colId xmlns:a16="http://schemas.microsoft.com/office/drawing/2014/main" val="20006"/>
                    </a:ext>
                  </a:extLst>
                </a:gridCol>
                <a:gridCol w="1017600">
                  <a:extLst>
                    <a:ext uri="{9D8B030D-6E8A-4147-A177-3AD203B41FA5}">
                      <a16:colId xmlns:a16="http://schemas.microsoft.com/office/drawing/2014/main" val="20007"/>
                    </a:ext>
                  </a:extLst>
                </a:gridCol>
                <a:gridCol w="1017600">
                  <a:extLst>
                    <a:ext uri="{9D8B030D-6E8A-4147-A177-3AD203B41FA5}">
                      <a16:colId xmlns:a16="http://schemas.microsoft.com/office/drawing/2014/main" val="20008"/>
                    </a:ext>
                  </a:extLst>
                </a:gridCol>
                <a:gridCol w="1668900">
                  <a:extLst>
                    <a:ext uri="{9D8B030D-6E8A-4147-A177-3AD203B41FA5}">
                      <a16:colId xmlns:a16="http://schemas.microsoft.com/office/drawing/2014/main" val="20009"/>
                    </a:ext>
                  </a:extLst>
                </a:gridCol>
              </a:tblGrid>
              <a:tr h="254050">
                <a:tc>
                  <a:txBody>
                    <a:bodyPr/>
                    <a:lstStyle/>
                    <a:p>
                      <a:pPr marL="0" marR="0" lvl="0" indent="0" algn="l" rtl="0">
                        <a:lnSpc>
                          <a:spcPct val="100000"/>
                        </a:lnSpc>
                        <a:spcBef>
                          <a:spcPts val="0"/>
                        </a:spcBef>
                        <a:spcAft>
                          <a:spcPts val="0"/>
                        </a:spcAft>
                        <a:buClr>
                          <a:srgbClr val="000000"/>
                        </a:buClr>
                        <a:buSzPts val="800"/>
                        <a:buFont typeface="Arial"/>
                        <a:buNone/>
                      </a:pPr>
                      <a:endParaRPr sz="1100" u="none" strike="noStrike" cap="none">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1100" u="none" strike="noStrike" cap="none">
                          <a:solidFill>
                            <a:schemeClr val="lt1"/>
                          </a:solidFill>
                          <a:latin typeface="Century Gothic"/>
                          <a:ea typeface="Century Gothic"/>
                          <a:cs typeface="Century Gothic"/>
                          <a:sym typeface="Century Gothic"/>
                        </a:rPr>
                        <a:t>USA</a:t>
                      </a:r>
                      <a:endParaRPr sz="1100">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1100" u="none" strike="noStrike" cap="none">
                          <a:solidFill>
                            <a:schemeClr val="lt1"/>
                          </a:solidFill>
                          <a:latin typeface="Century Gothic"/>
                          <a:ea typeface="Century Gothic"/>
                          <a:cs typeface="Century Gothic"/>
                          <a:sym typeface="Century Gothic"/>
                        </a:rPr>
                        <a:t>UK</a:t>
                      </a:r>
                      <a:endParaRPr sz="11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a:solidFill>
                            <a:schemeClr val="lt1"/>
                          </a:solidFill>
                          <a:latin typeface="Century Gothic"/>
                          <a:ea typeface="Century Gothic"/>
                          <a:cs typeface="Century Gothic"/>
                          <a:sym typeface="Century Gothic"/>
                        </a:rPr>
                        <a:t>Jepang</a:t>
                      </a:r>
                      <a:endParaRPr sz="11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a:solidFill>
                            <a:schemeClr val="lt1"/>
                          </a:solidFill>
                          <a:latin typeface="Century Gothic"/>
                          <a:ea typeface="Century Gothic"/>
                          <a:cs typeface="Century Gothic"/>
                          <a:sym typeface="Century Gothic"/>
                        </a:rPr>
                        <a:t>Singapura</a:t>
                      </a:r>
                      <a:endParaRPr sz="11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100" u="none" strike="noStrike" cap="none">
                          <a:solidFill>
                            <a:schemeClr val="lt1"/>
                          </a:solidFill>
                          <a:latin typeface="Century Gothic"/>
                          <a:ea typeface="Century Gothic"/>
                          <a:cs typeface="Century Gothic"/>
                          <a:sym typeface="Century Gothic"/>
                        </a:rPr>
                        <a:t>Thailand</a:t>
                      </a:r>
                      <a:endParaRPr sz="11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1100" u="none" strike="noStrike" cap="none">
                          <a:solidFill>
                            <a:schemeClr val="lt1"/>
                          </a:solidFill>
                          <a:latin typeface="Century Gothic"/>
                          <a:ea typeface="Century Gothic"/>
                          <a:cs typeface="Century Gothic"/>
                          <a:sym typeface="Century Gothic"/>
                        </a:rPr>
                        <a:t>China</a:t>
                      </a:r>
                      <a:endParaRPr sz="11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1100" u="none" strike="noStrike" cap="none">
                          <a:solidFill>
                            <a:schemeClr val="lt1"/>
                          </a:solidFill>
                          <a:latin typeface="Century Gothic"/>
                          <a:ea typeface="Century Gothic"/>
                          <a:cs typeface="Century Gothic"/>
                          <a:sym typeface="Century Gothic"/>
                        </a:rPr>
                        <a:t>Australia</a:t>
                      </a:r>
                      <a:endParaRPr sz="11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1100" u="none" strike="noStrike" cap="none">
                          <a:solidFill>
                            <a:schemeClr val="lt1"/>
                          </a:solidFill>
                          <a:latin typeface="Century Gothic"/>
                          <a:ea typeface="Century Gothic"/>
                          <a:cs typeface="Century Gothic"/>
                          <a:sym typeface="Century Gothic"/>
                        </a:rPr>
                        <a:t>Malaysia</a:t>
                      </a:r>
                      <a:endParaRPr sz="11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tc>
                  <a:txBody>
                    <a:bodyPr/>
                    <a:lstStyle/>
                    <a:p>
                      <a:pPr marL="0" marR="0" lvl="0" indent="0" algn="ctr" rtl="0">
                        <a:lnSpc>
                          <a:spcPct val="100000"/>
                        </a:lnSpc>
                        <a:spcBef>
                          <a:spcPts val="0"/>
                        </a:spcBef>
                        <a:spcAft>
                          <a:spcPts val="0"/>
                        </a:spcAft>
                        <a:buClr>
                          <a:srgbClr val="000000"/>
                        </a:buClr>
                        <a:buSzPts val="800"/>
                        <a:buFont typeface="Arial"/>
                        <a:buNone/>
                      </a:pPr>
                      <a:r>
                        <a:rPr lang="en-GB" sz="1100" u="none" strike="noStrike" cap="none">
                          <a:solidFill>
                            <a:schemeClr val="lt1"/>
                          </a:solidFill>
                          <a:latin typeface="Century Gothic"/>
                          <a:ea typeface="Century Gothic"/>
                          <a:cs typeface="Century Gothic"/>
                          <a:sym typeface="Century Gothic"/>
                        </a:rPr>
                        <a:t>Indonesia</a:t>
                      </a:r>
                      <a:endParaRPr sz="1100" u="none" strike="noStrike" cap="none">
                        <a:solidFill>
                          <a:schemeClr val="lt1"/>
                        </a:solidFill>
                        <a:latin typeface="Century Gothic"/>
                        <a:ea typeface="Century Gothic"/>
                        <a:cs typeface="Century Gothic"/>
                        <a:sym typeface="Century Gothic"/>
                      </a:endParaRPr>
                    </a:p>
                  </a:txBody>
                  <a:tcPr marL="91475" marR="91475"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9525" cap="flat" cmpd="sng">
                      <a:solidFill>
                        <a:srgbClr val="000000"/>
                      </a:solidFill>
                      <a:prstDash val="solid"/>
                      <a:round/>
                      <a:headEnd type="none" w="sm" len="sm"/>
                      <a:tailEnd type="none" w="sm" len="sm"/>
                    </a:lnB>
                    <a:solidFill>
                      <a:srgbClr val="008E87"/>
                    </a:solidFill>
                  </a:tcPr>
                </a:tc>
                <a:extLst>
                  <a:ext uri="{0D108BD9-81ED-4DB2-BD59-A6C34878D82A}">
                    <a16:rowId xmlns:a16="http://schemas.microsoft.com/office/drawing/2014/main" val="10000"/>
                  </a:ext>
                </a:extLst>
              </a:tr>
              <a:tr h="1359400">
                <a:tc>
                  <a:txBody>
                    <a:bodyPr/>
                    <a:lstStyle/>
                    <a:p>
                      <a:pPr marL="0" marR="0" lvl="0" indent="0" algn="l" rtl="0">
                        <a:lnSpc>
                          <a:spcPct val="100000"/>
                        </a:lnSpc>
                        <a:spcBef>
                          <a:spcPts val="0"/>
                        </a:spcBef>
                        <a:spcAft>
                          <a:spcPts val="0"/>
                        </a:spcAft>
                        <a:buClr>
                          <a:srgbClr val="000000"/>
                        </a:buClr>
                        <a:buSzPts val="800"/>
                        <a:buFont typeface="Arial"/>
                        <a:buNone/>
                      </a:pPr>
                      <a:r>
                        <a:rPr lang="en-GB" sz="1100" u="none" strike="noStrike" cap="none">
                          <a:solidFill>
                            <a:schemeClr val="dk1"/>
                          </a:solidFill>
                          <a:latin typeface="Century Gothic"/>
                          <a:ea typeface="Century Gothic"/>
                          <a:cs typeface="Century Gothic"/>
                          <a:sym typeface="Century Gothic"/>
                        </a:rPr>
                        <a:t>Penyimpanan</a:t>
                      </a:r>
                      <a:endParaRPr sz="1100" u="none" strike="noStrike" cap="none">
                        <a:solidFill>
                          <a:schemeClr val="dk1"/>
                        </a:solidFill>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55562" marR="0" lvl="0" indent="0" algn="l" rtl="0">
                        <a:lnSpc>
                          <a:spcPct val="115000"/>
                        </a:lnSpc>
                        <a:spcBef>
                          <a:spcPts val="0"/>
                        </a:spcBef>
                        <a:spcAft>
                          <a:spcPts val="0"/>
                        </a:spcAft>
                        <a:buClr>
                          <a:srgbClr val="000000"/>
                        </a:buClr>
                        <a:buSzPts val="800"/>
                        <a:buFont typeface="Arial"/>
                        <a:buNone/>
                      </a:pPr>
                      <a:r>
                        <a:rPr lang="en-GB" sz="1100">
                          <a:latin typeface="Century Gothic"/>
                          <a:ea typeface="Century Gothic"/>
                          <a:cs typeface="Century Gothic"/>
                          <a:sym typeface="Century Gothic"/>
                        </a:rPr>
                        <a:t>Dikelompokkan berdasarkan :</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Bentuk sediaan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Suhu penyimpanan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Keamanan</a:t>
                      </a:r>
                      <a:endParaRPr sz="1100">
                        <a:latin typeface="Century Gothic"/>
                        <a:ea typeface="Century Gothic"/>
                        <a:cs typeface="Century Gothic"/>
                        <a:sym typeface="Century Gothic"/>
                      </a:endParaRPr>
                    </a:p>
                    <a:p>
                      <a:pPr marL="457200" marR="0" lvl="0" indent="0" algn="l" rtl="0">
                        <a:lnSpc>
                          <a:spcPct val="115000"/>
                        </a:lnSpc>
                        <a:spcBef>
                          <a:spcPts val="0"/>
                        </a:spcBef>
                        <a:spcAft>
                          <a:spcPts val="0"/>
                        </a:spcAft>
                        <a:buNone/>
                      </a:pPr>
                      <a:endParaRPr sz="11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chemeClr val="dk1"/>
                        </a:buClr>
                        <a:buSzPts val="1100"/>
                        <a:buFont typeface="Arial"/>
                        <a:buNone/>
                      </a:pPr>
                      <a:r>
                        <a:rPr lang="en-GB" sz="1100">
                          <a:latin typeface="Century Gothic"/>
                          <a:ea typeface="Century Gothic"/>
                          <a:cs typeface="Century Gothic"/>
                          <a:sym typeface="Century Gothic"/>
                        </a:rPr>
                        <a:t>Dikelompokkan berdasarkan :</a:t>
                      </a:r>
                      <a:endParaRPr sz="1100">
                        <a:latin typeface="Century Gothic"/>
                        <a:ea typeface="Century Gothic"/>
                        <a:cs typeface="Century Gothic"/>
                        <a:sym typeface="Century Gothic"/>
                      </a:endParaRPr>
                    </a:p>
                    <a:p>
                      <a:pPr marL="179999" marR="0" lvl="0" indent="-159849"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Abjad</a:t>
                      </a:r>
                      <a:endParaRPr sz="1100">
                        <a:latin typeface="Century Gothic"/>
                        <a:ea typeface="Century Gothic"/>
                        <a:cs typeface="Century Gothic"/>
                        <a:sym typeface="Century Gothic"/>
                      </a:endParaRPr>
                    </a:p>
                    <a:p>
                      <a:pPr marL="179999" marR="0" lvl="0" indent="-159849"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Bentuk sediaan</a:t>
                      </a:r>
                      <a:endParaRPr sz="1100">
                        <a:latin typeface="Century Gothic"/>
                        <a:ea typeface="Century Gothic"/>
                        <a:cs typeface="Century Gothic"/>
                        <a:sym typeface="Century Gothic"/>
                      </a:endParaRPr>
                    </a:p>
                    <a:p>
                      <a:pPr marL="179999" marR="0" lvl="0" indent="-159849"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Suhu penyimpanan</a:t>
                      </a:r>
                      <a:endParaRPr sz="1100">
                        <a:latin typeface="Century Gothic"/>
                        <a:ea typeface="Century Gothic"/>
                        <a:cs typeface="Century Gothic"/>
                        <a:sym typeface="Century Gothic"/>
                      </a:endParaRPr>
                    </a:p>
                    <a:p>
                      <a:pPr marL="179999" marR="0" lvl="0" indent="-159849"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Kelas terapi</a:t>
                      </a:r>
                      <a:endParaRPr sz="1100">
                        <a:latin typeface="Century Gothic"/>
                        <a:ea typeface="Century Gothic"/>
                        <a:cs typeface="Century Gothic"/>
                        <a:sym typeface="Century Gothic"/>
                      </a:endParaRPr>
                    </a:p>
                    <a:p>
                      <a:pPr marL="179999" marR="0" lvl="0" indent="-159849"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Sistem FEFO dan FIFO</a:t>
                      </a:r>
                      <a:endParaRPr sz="1100">
                        <a:latin typeface="Century Gothic"/>
                        <a:ea typeface="Century Gothic"/>
                        <a:cs typeface="Century Gothic"/>
                        <a:sym typeface="Century Gothic"/>
                      </a:endParaRPr>
                    </a:p>
                  </a:txBody>
                  <a:tcPr marL="91475" marR="91475" marT="45725" marB="45725">
                    <a:lnL w="9525" cap="flat" cmpd="sng">
                      <a:solidFill>
                        <a:srgbClr val="000000"/>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89998" marR="0" lvl="0" indent="0" algn="l" rtl="0">
                        <a:lnSpc>
                          <a:spcPct val="115000"/>
                        </a:lnSpc>
                        <a:spcBef>
                          <a:spcPts val="0"/>
                        </a:spcBef>
                        <a:spcAft>
                          <a:spcPts val="0"/>
                        </a:spcAft>
                        <a:buClr>
                          <a:srgbClr val="000000"/>
                        </a:buClr>
                        <a:buSzPts val="2500"/>
                        <a:buFont typeface="Arial"/>
                        <a:buNone/>
                      </a:pPr>
                      <a:r>
                        <a:rPr lang="en-GB" sz="1100">
                          <a:latin typeface="Century Gothic"/>
                          <a:ea typeface="Century Gothic"/>
                          <a:cs typeface="Century Gothic"/>
                          <a:sym typeface="Century Gothic"/>
                        </a:rPr>
                        <a:t>Dikelompokkan berdasarkan: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Bentuk sediaan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Suhu penyimpanan</a:t>
                      </a:r>
                      <a:endParaRPr sz="1100">
                        <a:latin typeface="Century Gothic"/>
                        <a:ea typeface="Century Gothic"/>
                        <a:cs typeface="Century Gothic"/>
                        <a:sym typeface="Century Gothic"/>
                      </a:endParaRPr>
                    </a:p>
                    <a:p>
                      <a:pPr marL="4572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Keamanan</a:t>
                      </a:r>
                      <a:endParaRPr sz="1100">
                        <a:latin typeface="Century Gothic"/>
                        <a:ea typeface="Century Gothic"/>
                        <a:cs typeface="Century Gothic"/>
                        <a:sym typeface="Century Gothic"/>
                      </a:endParaRPr>
                    </a:p>
                    <a:p>
                      <a:pPr marL="457200" marR="0" lvl="0" indent="0" algn="l" rtl="0">
                        <a:lnSpc>
                          <a:spcPct val="115000"/>
                        </a:lnSpc>
                        <a:spcBef>
                          <a:spcPts val="0"/>
                        </a:spcBef>
                        <a:spcAft>
                          <a:spcPts val="0"/>
                        </a:spcAft>
                        <a:buNone/>
                      </a:pPr>
                      <a:endParaRPr sz="1100">
                        <a:latin typeface="Century Gothic"/>
                        <a:ea typeface="Century Gothic"/>
                        <a:cs typeface="Century Gothic"/>
                        <a:sym typeface="Century Gothic"/>
                      </a:endParaRPr>
                    </a:p>
                  </a:txBody>
                  <a:tcPr marL="60000" marR="91425" marT="121900" marB="121900">
                    <a:lnL w="12700" cap="flat" cmpd="sng">
                      <a:solidFill>
                        <a:schemeClr val="dk1"/>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89998" marR="0" lvl="0" indent="0" algn="l" rtl="0">
                        <a:lnSpc>
                          <a:spcPct val="115000"/>
                        </a:lnSpc>
                        <a:spcBef>
                          <a:spcPts val="0"/>
                        </a:spcBef>
                        <a:spcAft>
                          <a:spcPts val="0"/>
                        </a:spcAft>
                        <a:buClr>
                          <a:srgbClr val="000000"/>
                        </a:buClr>
                        <a:buSzPts val="2500"/>
                        <a:buFont typeface="Arial"/>
                        <a:buNone/>
                      </a:pPr>
                      <a:r>
                        <a:rPr lang="en-GB" sz="1100">
                          <a:latin typeface="Century Gothic"/>
                          <a:ea typeface="Century Gothic"/>
                          <a:cs typeface="Century Gothic"/>
                          <a:sym typeface="Century Gothic"/>
                        </a:rPr>
                        <a:t>Dikelompokkan berdasarkan :</a:t>
                      </a:r>
                      <a:endParaRPr sz="1100">
                        <a:latin typeface="Century Gothic"/>
                        <a:ea typeface="Century Gothic"/>
                        <a:cs typeface="Century Gothic"/>
                        <a:sym typeface="Century Gothic"/>
                      </a:endParaRPr>
                    </a:p>
                    <a:p>
                      <a:pPr marL="179999" marR="0" lvl="0" indent="-16510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spesifikasi produk</a:t>
                      </a:r>
                      <a:endParaRPr sz="1100">
                        <a:latin typeface="Century Gothic"/>
                        <a:ea typeface="Century Gothic"/>
                        <a:cs typeface="Century Gothic"/>
                        <a:sym typeface="Century Gothic"/>
                      </a:endParaRPr>
                    </a:p>
                    <a:p>
                      <a:pPr marL="179999" marR="0" lvl="0" indent="-16510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suhu penyimpanan</a:t>
                      </a:r>
                      <a:endParaRPr sz="1100">
                        <a:latin typeface="Century Gothic"/>
                        <a:ea typeface="Century Gothic"/>
                        <a:cs typeface="Century Gothic"/>
                        <a:sym typeface="Century Gothic"/>
                      </a:endParaRPr>
                    </a:p>
                    <a:p>
                      <a:pPr marL="179999" marR="0" lvl="0" indent="-16510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golongan obat (mis. NAPZA dan non NAPZA)</a:t>
                      </a:r>
                      <a:endParaRPr sz="1100">
                        <a:latin typeface="Century Gothic"/>
                        <a:ea typeface="Century Gothic"/>
                        <a:cs typeface="Century Gothic"/>
                        <a:sym typeface="Century Gothic"/>
                      </a:endParaRPr>
                    </a:p>
                    <a:p>
                      <a:pPr marL="179999" marR="0" lvl="0" indent="-16510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bentuk sediaan</a:t>
                      </a:r>
                      <a:endParaRPr sz="1100">
                        <a:latin typeface="Century Gothic"/>
                        <a:ea typeface="Century Gothic"/>
                        <a:cs typeface="Century Gothic"/>
                        <a:sym typeface="Century Gothic"/>
                      </a:endParaRPr>
                    </a:p>
                    <a:p>
                      <a:pPr marL="179999" marR="0" lvl="0" indent="-16510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pemisahan/ pelabelan utk menghindari mix-up</a:t>
                      </a:r>
                      <a:endParaRPr sz="1100">
                        <a:latin typeface="Century Gothic"/>
                        <a:ea typeface="Century Gothic"/>
                        <a:cs typeface="Century Gothic"/>
                        <a:sym typeface="Century Gothic"/>
                      </a:endParaRPr>
                    </a:p>
                    <a:p>
                      <a:pPr marL="179999" marR="0" lvl="0" indent="-16510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Sistem FEFO-FIFO</a:t>
                      </a:r>
                      <a:endParaRPr sz="1100">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entury Gothic"/>
                        <a:ea typeface="Century Gothic"/>
                        <a:cs typeface="Century Gothic"/>
                        <a:sym typeface="Century Gothic"/>
                      </a:endParaRPr>
                    </a:p>
                  </a:txBody>
                  <a:tcPr marL="60000"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11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15000"/>
                        </a:lnSpc>
                        <a:spcBef>
                          <a:spcPts val="0"/>
                        </a:spcBef>
                        <a:spcAft>
                          <a:spcPts val="0"/>
                        </a:spcAft>
                        <a:buClr>
                          <a:srgbClr val="000000"/>
                        </a:buClr>
                        <a:buSzPts val="800"/>
                        <a:buFont typeface="Arial"/>
                        <a:buNone/>
                      </a:pPr>
                      <a:r>
                        <a:rPr lang="en-GB" sz="1100">
                          <a:latin typeface="Century Gothic"/>
                          <a:ea typeface="Century Gothic"/>
                          <a:cs typeface="Century Gothic"/>
                          <a:sym typeface="Century Gothic"/>
                        </a:rPr>
                        <a:t>Dikelompokkan berdasarkan:</a:t>
                      </a:r>
                      <a:endParaRPr sz="1100">
                        <a:latin typeface="Century Gothic"/>
                        <a:ea typeface="Century Gothic"/>
                        <a:cs typeface="Century Gothic"/>
                        <a:sym typeface="Century Gothic"/>
                      </a:endParaRPr>
                    </a:p>
                    <a:p>
                      <a:pPr marL="3600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jenis produk</a:t>
                      </a:r>
                      <a:endParaRPr sz="1100">
                        <a:latin typeface="Century Gothic"/>
                        <a:ea typeface="Century Gothic"/>
                        <a:cs typeface="Century Gothic"/>
                        <a:sym typeface="Century Gothic"/>
                      </a:endParaRPr>
                    </a:p>
                    <a:p>
                      <a:pPr marL="3600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bentuk sediaan</a:t>
                      </a:r>
                      <a:endParaRPr sz="1100">
                        <a:latin typeface="Century Gothic"/>
                        <a:ea typeface="Century Gothic"/>
                        <a:cs typeface="Century Gothic"/>
                        <a:sym typeface="Century Gothic"/>
                      </a:endParaRPr>
                    </a:p>
                    <a:p>
                      <a:pPr marL="3600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tujuan penggunaan</a:t>
                      </a:r>
                      <a:endParaRPr sz="1100">
                        <a:latin typeface="Century Gothic"/>
                        <a:ea typeface="Century Gothic"/>
                        <a:cs typeface="Century Gothic"/>
                        <a:sym typeface="Century Gothic"/>
                      </a:endParaRPr>
                    </a:p>
                    <a:p>
                      <a:pPr marL="3600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kelas terapi</a:t>
                      </a:r>
                      <a:endParaRPr sz="1100">
                        <a:latin typeface="Century Gothic"/>
                        <a:ea typeface="Century Gothic"/>
                        <a:cs typeface="Century Gothic"/>
                        <a:sym typeface="Century Gothic"/>
                      </a:endParaRPr>
                    </a:p>
                    <a:p>
                      <a:pPr marL="3600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jenis obat program kesehatan dan/atau</a:t>
                      </a:r>
                      <a:endParaRPr sz="1100">
                        <a:latin typeface="Century Gothic"/>
                        <a:ea typeface="Century Gothic"/>
                        <a:cs typeface="Century Gothic"/>
                        <a:sym typeface="Century Gothic"/>
                      </a:endParaRPr>
                    </a:p>
                    <a:p>
                      <a:pPr marL="360000" marR="0" lvl="0" indent="-298450" algn="l" rtl="0">
                        <a:lnSpc>
                          <a:spcPct val="115000"/>
                        </a:lnSpc>
                        <a:spcBef>
                          <a:spcPts val="0"/>
                        </a:spcBef>
                        <a:spcAft>
                          <a:spcPts val="0"/>
                        </a:spcAft>
                        <a:buSzPts val="1100"/>
                        <a:buFont typeface="Century Gothic"/>
                        <a:buAutoNum type="alphaLcPeriod"/>
                      </a:pPr>
                      <a:r>
                        <a:rPr lang="en-GB" sz="1100">
                          <a:latin typeface="Century Gothic"/>
                          <a:ea typeface="Century Gothic"/>
                          <a:cs typeface="Century Gothic"/>
                          <a:sym typeface="Century Gothic"/>
                        </a:rPr>
                        <a:t>sumber anggaran</a:t>
                      </a:r>
                      <a:endParaRPr sz="1100">
                        <a:latin typeface="Century Gothic"/>
                        <a:ea typeface="Century Gothic"/>
                        <a:cs typeface="Century Gothic"/>
                        <a:sym typeface="Century Gothic"/>
                      </a:endParaRPr>
                    </a:p>
                  </a:txBody>
                  <a:tcPr marL="91425" marR="91425" marT="121900" marB="121900">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524" name="Google Shape;524;g272a30399d7_0_30"/>
          <p:cNvSpPr txBox="1"/>
          <p:nvPr/>
        </p:nvSpPr>
        <p:spPr>
          <a:xfrm>
            <a:off x="527191" y="239201"/>
            <a:ext cx="11664900" cy="3456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None/>
            </a:pPr>
            <a:r>
              <a:rPr lang="en-GB" sz="1600" b="1" i="0" u="none" strike="noStrike" cap="none">
                <a:solidFill>
                  <a:srgbClr val="C00000"/>
                </a:solidFill>
                <a:latin typeface="Century Gothic"/>
                <a:ea typeface="Century Gothic"/>
                <a:cs typeface="Century Gothic"/>
                <a:sym typeface="Century Gothic"/>
              </a:rPr>
              <a:t>Benchmark: </a:t>
            </a:r>
            <a:r>
              <a:rPr lang="en-GB" sz="1600" b="1" i="0" u="none" strike="noStrike" cap="none">
                <a:solidFill>
                  <a:srgbClr val="000000"/>
                </a:solidFill>
                <a:latin typeface="Century Gothic"/>
                <a:ea typeface="Century Gothic"/>
                <a:cs typeface="Century Gothic"/>
                <a:sym typeface="Century Gothic"/>
              </a:rPr>
              <a:t>Fasilitas Pe</a:t>
            </a:r>
            <a:r>
              <a:rPr lang="en-GB" sz="1600" b="1">
                <a:latin typeface="Century Gothic"/>
                <a:ea typeface="Century Gothic"/>
                <a:cs typeface="Century Gothic"/>
                <a:sym typeface="Century Gothic"/>
              </a:rPr>
              <a:t>layanan</a:t>
            </a:r>
            <a:r>
              <a:rPr lang="en-GB" sz="1600" b="1" i="0" u="none" strike="noStrike" cap="none">
                <a:solidFill>
                  <a:srgbClr val="000000"/>
                </a:solidFill>
                <a:latin typeface="Century Gothic"/>
                <a:ea typeface="Century Gothic"/>
                <a:cs typeface="Century Gothic"/>
                <a:sym typeface="Century Gothic"/>
              </a:rPr>
              <a:t> Kefarmasian </a:t>
            </a:r>
            <a:endParaRPr sz="1467" b="0" i="0" u="none" strike="noStrike" cap="none">
              <a:solidFill>
                <a:srgbClr val="000000"/>
              </a:solidFill>
              <a:latin typeface="Arial"/>
              <a:ea typeface="Arial"/>
              <a:cs typeface="Arial"/>
              <a:sym typeface="Arial"/>
            </a:endParaRPr>
          </a:p>
        </p:txBody>
      </p:sp>
      <p:pic>
        <p:nvPicPr>
          <p:cNvPr id="525" name="Google Shape;525;g272a30399d7_0_30"/>
          <p:cNvPicPr preferRelativeResize="0"/>
          <p:nvPr/>
        </p:nvPicPr>
        <p:blipFill rotWithShape="1">
          <a:blip r:embed="rId3">
            <a:alphaModFix/>
          </a:blip>
          <a:srcRect/>
          <a:stretch/>
        </p:blipFill>
        <p:spPr>
          <a:xfrm rot="10800000">
            <a:off x="10417074" y="584801"/>
            <a:ext cx="208407" cy="208407"/>
          </a:xfrm>
          <a:prstGeom prst="rect">
            <a:avLst/>
          </a:prstGeom>
          <a:noFill/>
          <a:ln>
            <a:noFill/>
          </a:ln>
        </p:spPr>
      </p:pic>
    </p:spTree>
  </p:cSld>
  <p:clrMapOvr>
    <a:masterClrMapping/>
  </p:clrMapOvr>
</p:sld>
</file>

<file path=ppt/theme/theme1.xml><?xml version="1.0" encoding="utf-8"?>
<a:theme xmlns:a="http://schemas.openxmlformats.org/drawingml/2006/main" name="4_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Office Theme">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3747</Words>
  <Application>Microsoft Office PowerPoint</Application>
  <PresentationFormat>Widescreen</PresentationFormat>
  <Paragraphs>626</Paragraphs>
  <Slides>18</Slides>
  <Notes>18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18</vt:i4>
      </vt:variant>
    </vt:vector>
  </HeadingPairs>
  <TitlesOfParts>
    <vt:vector size="26" baseType="lpstr">
      <vt:lpstr>Quattrocento Sans</vt:lpstr>
      <vt:lpstr>Arial</vt:lpstr>
      <vt:lpstr>Calibri</vt:lpstr>
      <vt:lpstr>Century Gothic</vt:lpstr>
      <vt:lpstr>Verdana</vt:lpstr>
      <vt:lpstr>Noto Sans Symbols</vt:lpstr>
      <vt:lpstr>4_Office Theme</vt:lpstr>
      <vt:lpstr>5_Office Theme</vt:lpstr>
      <vt:lpstr>PowerPoint Presentation</vt:lpstr>
      <vt:lpstr>konsep: PENGELOLAAN PERBEKALAN KESEHATAN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Sonik D.A</dc:creator>
  <cp:lastModifiedBy>nanang yunarto</cp:lastModifiedBy>
  <cp:revision>1</cp:revision>
  <dcterms:created xsi:type="dcterms:W3CDTF">2024-05-22T02:35:23Z</dcterms:created>
  <dcterms:modified xsi:type="dcterms:W3CDTF">2024-07-25T05:10:02Z</dcterms:modified>
</cp:coreProperties>
</file>